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48BC6-BF25-4460-9FC6-304BF93E6E1A}" v="1" dt="2025-08-07T11:48:14.865"/>
    <p1510:client id="{C1B6D4D0-5BD5-46FF-8B29-19A60BADD2DB}" v="79" dt="2025-08-07T05:59:33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457" autoAdjust="0"/>
  </p:normalViewPr>
  <p:slideViewPr>
    <p:cSldViewPr snapToGrid="0">
      <p:cViewPr varScale="1">
        <p:scale>
          <a:sx n="76" d="100"/>
          <a:sy n="76" d="100"/>
        </p:scale>
        <p:origin x="1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.UJA.HOT MD Shahzar Idris" userId="f44ae7e3e058283d" providerId="LiveId" clId="{C1B6D4D0-5BD5-46FF-8B29-19A60BADD2DB}"/>
    <pc:docChg chg="undo custSel modSld">
      <pc:chgData name="C.UJA.HOT MD Shahzar Idris" userId="f44ae7e3e058283d" providerId="LiveId" clId="{C1B6D4D0-5BD5-46FF-8B29-19A60BADD2DB}" dt="2025-08-07T05:59:46.138" v="231" actId="207"/>
      <pc:docMkLst>
        <pc:docMk/>
      </pc:docMkLst>
      <pc:sldChg chg="addSp modSp mod">
        <pc:chgData name="C.UJA.HOT MD Shahzar Idris" userId="f44ae7e3e058283d" providerId="LiveId" clId="{C1B6D4D0-5BD5-46FF-8B29-19A60BADD2DB}" dt="2025-08-07T05:59:46.138" v="231" actId="207"/>
        <pc:sldMkLst>
          <pc:docMk/>
          <pc:sldMk cId="36231671" sldId="256"/>
        </pc:sldMkLst>
        <pc:graphicFrameChg chg="mod modGraphic">
          <ac:chgData name="C.UJA.HOT MD Shahzar Idris" userId="f44ae7e3e058283d" providerId="LiveId" clId="{C1B6D4D0-5BD5-46FF-8B29-19A60BADD2DB}" dt="2025-08-07T05:59:46.138" v="231" actId="207"/>
          <ac:graphicFrameMkLst>
            <pc:docMk/>
            <pc:sldMk cId="36231671" sldId="256"/>
            <ac:graphicFrameMk id="4" creationId="{B170BE5A-114E-1EA7-5652-90E5FA9774B1}"/>
          </ac:graphicFrameMkLst>
        </pc:graphicFrameChg>
        <pc:picChg chg="add mod ord">
          <ac:chgData name="C.UJA.HOT MD Shahzar Idris" userId="f44ae7e3e058283d" providerId="LiveId" clId="{C1B6D4D0-5BD5-46FF-8B29-19A60BADD2DB}" dt="2025-08-07T05:23:48.533" v="129" actId="14100"/>
          <ac:picMkLst>
            <pc:docMk/>
            <pc:sldMk cId="36231671" sldId="256"/>
            <ac:picMk id="6" creationId="{E1005BAE-0A31-DE44-020A-CD525F312157}"/>
          </ac:picMkLst>
        </pc:picChg>
        <pc:picChg chg="add mod">
          <ac:chgData name="C.UJA.HOT MD Shahzar Idris" userId="f44ae7e3e058283d" providerId="LiveId" clId="{C1B6D4D0-5BD5-46FF-8B29-19A60BADD2DB}" dt="2025-08-07T05:52:45.101" v="150" actId="1038"/>
          <ac:picMkLst>
            <pc:docMk/>
            <pc:sldMk cId="36231671" sldId="256"/>
            <ac:picMk id="8" creationId="{28910B29-38C7-76B4-A2B6-A25D4CDAC282}"/>
          </ac:picMkLst>
        </pc:picChg>
        <pc:picChg chg="add mod">
          <ac:chgData name="C.UJA.HOT MD Shahzar Idris" userId="f44ae7e3e058283d" providerId="LiveId" clId="{C1B6D4D0-5BD5-46FF-8B29-19A60BADD2DB}" dt="2025-08-07T05:23:37.705" v="104" actId="167"/>
          <ac:picMkLst>
            <pc:docMk/>
            <pc:sldMk cId="36231671" sldId="256"/>
            <ac:picMk id="1026" creationId="{C6B936DA-2C3A-CA7C-ABDF-86459E1BE550}"/>
          </ac:picMkLst>
        </pc:picChg>
      </pc:sldChg>
    </pc:docChg>
  </pc:docChgLst>
  <pc:docChgLst>
    <pc:chgData name="MyID-Pro Digital" userId="7122e160fe50f7fe" providerId="LiveId" clId="{27548BC6-BF25-4460-9FC6-304BF93E6E1A}"/>
    <pc:docChg chg="undo custSel modSld">
      <pc:chgData name="MyID-Pro Digital" userId="7122e160fe50f7fe" providerId="LiveId" clId="{27548BC6-BF25-4460-9FC6-304BF93E6E1A}" dt="2025-08-07T11:49:27.641" v="123" actId="1035"/>
      <pc:docMkLst>
        <pc:docMk/>
      </pc:docMkLst>
      <pc:sldChg chg="addSp modSp mod">
        <pc:chgData name="MyID-Pro Digital" userId="7122e160fe50f7fe" providerId="LiveId" clId="{27548BC6-BF25-4460-9FC6-304BF93E6E1A}" dt="2025-08-07T11:49:27.641" v="123" actId="1035"/>
        <pc:sldMkLst>
          <pc:docMk/>
          <pc:sldMk cId="36231671" sldId="256"/>
        </pc:sldMkLst>
        <pc:spChg chg="add mod">
          <ac:chgData name="MyID-Pro Digital" userId="7122e160fe50f7fe" providerId="LiveId" clId="{27548BC6-BF25-4460-9FC6-304BF93E6E1A}" dt="2025-08-07T11:49:27.641" v="123" actId="1035"/>
          <ac:spMkLst>
            <pc:docMk/>
            <pc:sldMk cId="36231671" sldId="256"/>
            <ac:spMk id="2" creationId="{2AAA890B-FE15-33E3-D507-994CF2ECD97E}"/>
          </ac:spMkLst>
        </pc:spChg>
        <pc:picChg chg="mod">
          <ac:chgData name="MyID-Pro Digital" userId="7122e160fe50f7fe" providerId="LiveId" clId="{27548BC6-BF25-4460-9FC6-304BF93E6E1A}" dt="2025-08-07T11:48:52.477" v="56" actId="1076"/>
          <ac:picMkLst>
            <pc:docMk/>
            <pc:sldMk cId="36231671" sldId="256"/>
            <ac:picMk id="6" creationId="{E1005BAE-0A31-DE44-020A-CD525F31215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E7B577-A5CC-4019-AAB7-FE57D6E5A8B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ms-MY"/>
        </a:p>
      </dgm:t>
    </dgm:pt>
    <dgm:pt modelId="{41C00D24-1CC5-48D2-AE34-3F5A04F4C754}">
      <dgm:prSet phldrT="[Text]"/>
      <dgm:spPr/>
      <dgm:t>
        <a:bodyPr/>
        <a:lstStyle/>
        <a:p>
          <a:r>
            <a:rPr lang="ms-MY" b="1" dirty="0"/>
            <a:t>Pengerusi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Datin Junaidah</a:t>
          </a:r>
        </a:p>
      </dgm:t>
    </dgm:pt>
    <dgm:pt modelId="{C666423D-F634-4157-A368-49A95E8414F2}" type="parTrans" cxnId="{2739DF98-02C3-4C5C-9002-E0CD73E11DAE}">
      <dgm:prSet/>
      <dgm:spPr/>
      <dgm:t>
        <a:bodyPr/>
        <a:lstStyle/>
        <a:p>
          <a:endParaRPr lang="ms-MY" b="1"/>
        </a:p>
      </dgm:t>
    </dgm:pt>
    <dgm:pt modelId="{9C713C5B-011A-4056-87CA-9A961077CF2B}" type="sibTrans" cxnId="{2739DF98-02C3-4C5C-9002-E0CD73E11DAE}">
      <dgm:prSet/>
      <dgm:spPr/>
      <dgm:t>
        <a:bodyPr/>
        <a:lstStyle/>
        <a:p>
          <a:endParaRPr lang="ms-MY" b="1"/>
        </a:p>
      </dgm:t>
    </dgm:pt>
    <dgm:pt modelId="{EBB3EFE5-E454-41BE-A99D-488473A63189}" type="asst">
      <dgm:prSet phldrT="[Text]"/>
      <dgm:spPr/>
      <dgm:t>
        <a:bodyPr/>
        <a:lstStyle/>
        <a:p>
          <a:r>
            <a:rPr lang="ms-MY" b="1" dirty="0" err="1"/>
            <a:t>Treasurer</a:t>
          </a:r>
          <a:r>
            <a:rPr lang="ms-MY" b="1" dirty="0"/>
            <a:t> </a:t>
          </a:r>
          <a:r>
            <a:rPr lang="ms-MY" b="1" dirty="0" err="1"/>
            <a:t>General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MD Shahzar Idris</a:t>
          </a:r>
        </a:p>
      </dgm:t>
    </dgm:pt>
    <dgm:pt modelId="{47C14B6A-CF57-4E96-BCD7-9D83CB07AD30}" type="parTrans" cxnId="{10F4AB09-095D-4199-BAC2-2E6BA9645950}">
      <dgm:prSet/>
      <dgm:spPr/>
      <dgm:t>
        <a:bodyPr/>
        <a:lstStyle/>
        <a:p>
          <a:endParaRPr lang="ms-MY" b="1"/>
        </a:p>
      </dgm:t>
    </dgm:pt>
    <dgm:pt modelId="{B2D66D8F-13FA-4070-8160-43ED61EDC9F5}" type="sibTrans" cxnId="{10F4AB09-095D-4199-BAC2-2E6BA9645950}">
      <dgm:prSet/>
      <dgm:spPr/>
      <dgm:t>
        <a:bodyPr/>
        <a:lstStyle/>
        <a:p>
          <a:endParaRPr lang="ms-MY" b="1"/>
        </a:p>
      </dgm:t>
    </dgm:pt>
    <dgm:pt modelId="{91D0C11D-C0A4-454F-A09F-FC98E7339CE2}">
      <dgm:prSet phldrT="[Text]"/>
      <dgm:spPr/>
      <dgm:t>
        <a:bodyPr/>
        <a:lstStyle/>
        <a:p>
          <a:r>
            <a:rPr lang="ms-MY" b="1" dirty="0"/>
            <a:t>Ketua Kewangan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MD Ezam</a:t>
          </a:r>
        </a:p>
      </dgm:t>
    </dgm:pt>
    <dgm:pt modelId="{11C7B8C7-BFC4-47A2-ACB2-6F447809DD1C}" type="parTrans" cxnId="{039C5673-B689-4BCA-B78D-19AF656816CE}">
      <dgm:prSet/>
      <dgm:spPr/>
      <dgm:t>
        <a:bodyPr/>
        <a:lstStyle/>
        <a:p>
          <a:endParaRPr lang="ms-MY" b="1"/>
        </a:p>
      </dgm:t>
    </dgm:pt>
    <dgm:pt modelId="{4976563A-920D-4E9A-AFF8-5B1541B1F946}" type="sibTrans" cxnId="{039C5673-B689-4BCA-B78D-19AF656816CE}">
      <dgm:prSet/>
      <dgm:spPr/>
      <dgm:t>
        <a:bodyPr/>
        <a:lstStyle/>
        <a:p>
          <a:endParaRPr lang="ms-MY" b="1"/>
        </a:p>
      </dgm:t>
    </dgm:pt>
    <dgm:pt modelId="{E139BF3F-7565-4D83-9F37-2BA31409A16E}">
      <dgm:prSet phldrT="[Text]"/>
      <dgm:spPr/>
      <dgm:t>
        <a:bodyPr/>
        <a:lstStyle/>
        <a:p>
          <a:r>
            <a:rPr lang="ms-MY" b="1" dirty="0"/>
            <a:t>Ketua Pembangunan Perdagangan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Mohd </a:t>
          </a:r>
          <a:r>
            <a:rPr lang="ms-MY" b="1" dirty="0" err="1">
              <a:solidFill>
                <a:srgbClr val="0070C0"/>
              </a:solidFill>
            </a:rPr>
            <a:t>Husri</a:t>
          </a:r>
          <a:r>
            <a:rPr lang="ms-MY" b="1" dirty="0">
              <a:solidFill>
                <a:srgbClr val="0070C0"/>
              </a:solidFill>
            </a:rPr>
            <a:t> </a:t>
          </a:r>
          <a:r>
            <a:rPr lang="ms-MY" b="1" dirty="0" err="1">
              <a:solidFill>
                <a:srgbClr val="0070C0"/>
              </a:solidFill>
            </a:rPr>
            <a:t>Hussain</a:t>
          </a:r>
          <a:endParaRPr lang="ms-MY" b="1" dirty="0">
            <a:solidFill>
              <a:srgbClr val="0070C0"/>
            </a:solidFill>
          </a:endParaRPr>
        </a:p>
      </dgm:t>
    </dgm:pt>
    <dgm:pt modelId="{0ADF07B3-1645-4838-B967-022BB7B1B85E}" type="parTrans" cxnId="{7FF22AFB-EF07-4F14-96E5-76A1BB213818}">
      <dgm:prSet/>
      <dgm:spPr/>
      <dgm:t>
        <a:bodyPr/>
        <a:lstStyle/>
        <a:p>
          <a:endParaRPr lang="ms-MY" b="1"/>
        </a:p>
      </dgm:t>
    </dgm:pt>
    <dgm:pt modelId="{EF51725B-CECD-49C6-A9F3-62873F4C94C9}" type="sibTrans" cxnId="{7FF22AFB-EF07-4F14-96E5-76A1BB213818}">
      <dgm:prSet/>
      <dgm:spPr/>
      <dgm:t>
        <a:bodyPr/>
        <a:lstStyle/>
        <a:p>
          <a:endParaRPr lang="ms-MY" b="1"/>
        </a:p>
      </dgm:t>
    </dgm:pt>
    <dgm:pt modelId="{4DB6F9F5-A791-4665-8790-B012E0307AB0}">
      <dgm:prSet phldrT="[Text]"/>
      <dgm:spPr/>
      <dgm:t>
        <a:bodyPr/>
        <a:lstStyle/>
        <a:p>
          <a:r>
            <a:rPr lang="ms-MY" b="1" dirty="0"/>
            <a:t>Ketua Operasi &amp; Projek</a:t>
          </a:r>
          <a:br>
            <a:rPr lang="ms-MY" b="1" dirty="0"/>
          </a:br>
          <a:r>
            <a:rPr lang="ms-MY" b="1" dirty="0" err="1">
              <a:solidFill>
                <a:srgbClr val="0070C0"/>
              </a:solidFill>
            </a:rPr>
            <a:t>Remy</a:t>
          </a:r>
          <a:r>
            <a:rPr lang="ms-MY" b="1" dirty="0">
              <a:solidFill>
                <a:srgbClr val="0070C0"/>
              </a:solidFill>
            </a:rPr>
            <a:t> Abu Bakar</a:t>
          </a:r>
        </a:p>
      </dgm:t>
    </dgm:pt>
    <dgm:pt modelId="{74F2FE43-9FB0-41D2-BCD0-8AD0C7F98D63}" type="parTrans" cxnId="{7A7F633F-2FE0-42FB-B3DF-743F03725A92}">
      <dgm:prSet/>
      <dgm:spPr/>
      <dgm:t>
        <a:bodyPr/>
        <a:lstStyle/>
        <a:p>
          <a:endParaRPr lang="ms-MY" b="1"/>
        </a:p>
      </dgm:t>
    </dgm:pt>
    <dgm:pt modelId="{2A0AF0E1-CC5F-43B3-9B0F-51401303C575}" type="sibTrans" cxnId="{7A7F633F-2FE0-42FB-B3DF-743F03725A92}">
      <dgm:prSet/>
      <dgm:spPr/>
      <dgm:t>
        <a:bodyPr/>
        <a:lstStyle/>
        <a:p>
          <a:endParaRPr lang="ms-MY" b="1"/>
        </a:p>
      </dgm:t>
    </dgm:pt>
    <dgm:pt modelId="{6E4C4F9F-D459-48A8-94FC-861E58964374}" type="asst">
      <dgm:prSet/>
      <dgm:spPr/>
      <dgm:t>
        <a:bodyPr/>
        <a:lstStyle/>
        <a:p>
          <a:r>
            <a:rPr lang="ms-MY" b="1" dirty="0" err="1"/>
            <a:t>Secretary</a:t>
          </a:r>
          <a:r>
            <a:rPr lang="ms-MY" b="1" dirty="0"/>
            <a:t> </a:t>
          </a:r>
          <a:r>
            <a:rPr lang="ms-MY" b="1" dirty="0" err="1"/>
            <a:t>General</a:t>
          </a:r>
          <a:br>
            <a:rPr lang="ms-MY" b="1" dirty="0"/>
          </a:br>
          <a:r>
            <a:rPr lang="ms-MY" b="1" dirty="0" err="1">
              <a:solidFill>
                <a:srgbClr val="0070C0"/>
              </a:solidFill>
            </a:rPr>
            <a:t>Romli</a:t>
          </a:r>
          <a:r>
            <a:rPr lang="ms-MY" b="1" dirty="0">
              <a:solidFill>
                <a:srgbClr val="0070C0"/>
              </a:solidFill>
            </a:rPr>
            <a:t> Mohd</a:t>
          </a:r>
        </a:p>
      </dgm:t>
    </dgm:pt>
    <dgm:pt modelId="{2592FB3D-3955-4DDC-941C-5EFB3ED99F2F}" type="parTrans" cxnId="{3B9ABD26-B859-43C3-BA55-322AAD2BFCB6}">
      <dgm:prSet/>
      <dgm:spPr/>
      <dgm:t>
        <a:bodyPr/>
        <a:lstStyle/>
        <a:p>
          <a:endParaRPr lang="ms-MY" b="1"/>
        </a:p>
      </dgm:t>
    </dgm:pt>
    <dgm:pt modelId="{79705969-BD70-449D-BA88-335AE519DC9B}" type="sibTrans" cxnId="{3B9ABD26-B859-43C3-BA55-322AAD2BFCB6}">
      <dgm:prSet/>
      <dgm:spPr/>
      <dgm:t>
        <a:bodyPr/>
        <a:lstStyle/>
        <a:p>
          <a:endParaRPr lang="ms-MY" b="1"/>
        </a:p>
      </dgm:t>
    </dgm:pt>
    <dgm:pt modelId="{E207B67B-A25D-454F-8926-80EB3336CF53}">
      <dgm:prSet/>
      <dgm:spPr/>
      <dgm:t>
        <a:bodyPr/>
        <a:lstStyle/>
        <a:p>
          <a:r>
            <a:rPr lang="ms-MY" b="1" dirty="0"/>
            <a:t>AJK </a:t>
          </a:r>
          <a:r>
            <a:rPr lang="ms-MY" b="1" dirty="0" err="1"/>
            <a:t>Pembagunan</a:t>
          </a:r>
          <a:br>
            <a:rPr lang="ms-MY" b="1" dirty="0"/>
          </a:br>
          <a:r>
            <a:rPr lang="ms-MY" b="1" dirty="0"/>
            <a:t>Perdagangan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2 Orang</a:t>
          </a:r>
        </a:p>
      </dgm:t>
    </dgm:pt>
    <dgm:pt modelId="{565C015F-6365-4349-A997-EDE3C78A5C6F}" type="parTrans" cxnId="{FBEDCABF-6755-4150-962B-722E28115022}">
      <dgm:prSet/>
      <dgm:spPr/>
      <dgm:t>
        <a:bodyPr/>
        <a:lstStyle/>
        <a:p>
          <a:endParaRPr lang="ms-MY" b="1"/>
        </a:p>
      </dgm:t>
    </dgm:pt>
    <dgm:pt modelId="{10FDC83F-EE81-459A-8183-04899586DC3E}" type="sibTrans" cxnId="{FBEDCABF-6755-4150-962B-722E28115022}">
      <dgm:prSet/>
      <dgm:spPr/>
      <dgm:t>
        <a:bodyPr/>
        <a:lstStyle/>
        <a:p>
          <a:endParaRPr lang="ms-MY" b="1"/>
        </a:p>
      </dgm:t>
    </dgm:pt>
    <dgm:pt modelId="{8CA04588-D17C-4B2A-A04A-0C7A8951D171}">
      <dgm:prSet/>
      <dgm:spPr/>
      <dgm:t>
        <a:bodyPr/>
        <a:lstStyle/>
        <a:p>
          <a:r>
            <a:rPr lang="ms-MY" b="1" dirty="0"/>
            <a:t>AJK Kewangan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2 Orang</a:t>
          </a:r>
        </a:p>
      </dgm:t>
    </dgm:pt>
    <dgm:pt modelId="{4692CD2E-9EA2-4618-A98E-CCE5873FB00E}" type="parTrans" cxnId="{00C262AF-1B0F-44C4-AB87-57C266EB3126}">
      <dgm:prSet/>
      <dgm:spPr/>
      <dgm:t>
        <a:bodyPr/>
        <a:lstStyle/>
        <a:p>
          <a:endParaRPr lang="ms-MY" b="1"/>
        </a:p>
      </dgm:t>
    </dgm:pt>
    <dgm:pt modelId="{E8350AA3-A2D9-443E-AD6A-4045ADB3F547}" type="sibTrans" cxnId="{00C262AF-1B0F-44C4-AB87-57C266EB3126}">
      <dgm:prSet/>
      <dgm:spPr/>
      <dgm:t>
        <a:bodyPr/>
        <a:lstStyle/>
        <a:p>
          <a:endParaRPr lang="ms-MY" b="1"/>
        </a:p>
      </dgm:t>
    </dgm:pt>
    <dgm:pt modelId="{19398E69-BE87-455C-92EE-CC4DC842B912}">
      <dgm:prSet/>
      <dgm:spPr/>
      <dgm:t>
        <a:bodyPr/>
        <a:lstStyle/>
        <a:p>
          <a:r>
            <a:rPr lang="ms-MY" b="1" dirty="0"/>
            <a:t>AJK</a:t>
          </a:r>
          <a:br>
            <a:rPr lang="ms-MY" b="1" dirty="0"/>
          </a:br>
          <a:r>
            <a:rPr lang="ms-MY" b="1" dirty="0"/>
            <a:t>Operasi &amp; Projek</a:t>
          </a:r>
          <a:br>
            <a:rPr lang="ms-MY" b="1" dirty="0"/>
          </a:br>
          <a:r>
            <a:rPr lang="ms-MY" b="1" dirty="0">
              <a:solidFill>
                <a:srgbClr val="0070C0"/>
              </a:solidFill>
            </a:rPr>
            <a:t>2 Orang</a:t>
          </a:r>
        </a:p>
      </dgm:t>
    </dgm:pt>
    <dgm:pt modelId="{C27ACCB6-6126-4D03-A257-B7FF57BFCD21}" type="parTrans" cxnId="{B33CFFEA-A96D-4459-938A-B93BDF9C552B}">
      <dgm:prSet/>
      <dgm:spPr/>
      <dgm:t>
        <a:bodyPr/>
        <a:lstStyle/>
        <a:p>
          <a:endParaRPr lang="ms-MY" b="1"/>
        </a:p>
      </dgm:t>
    </dgm:pt>
    <dgm:pt modelId="{F3CD87A6-7E6D-45E2-A4E3-3D235EBEDE3F}" type="sibTrans" cxnId="{B33CFFEA-A96D-4459-938A-B93BDF9C552B}">
      <dgm:prSet/>
      <dgm:spPr/>
      <dgm:t>
        <a:bodyPr/>
        <a:lstStyle/>
        <a:p>
          <a:endParaRPr lang="ms-MY" b="1"/>
        </a:p>
      </dgm:t>
    </dgm:pt>
    <dgm:pt modelId="{1452E007-316D-4ED9-ACF6-7E3FA8DF52EE}" type="pres">
      <dgm:prSet presAssocID="{E6E7B577-A5CC-4019-AAB7-FE57D6E5A8B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AD9A0A5-1F24-475B-BA22-E041086AFFD4}" type="pres">
      <dgm:prSet presAssocID="{41C00D24-1CC5-48D2-AE34-3F5A04F4C754}" presName="hierRoot1" presStyleCnt="0">
        <dgm:presLayoutVars>
          <dgm:hierBranch val="init"/>
        </dgm:presLayoutVars>
      </dgm:prSet>
      <dgm:spPr/>
    </dgm:pt>
    <dgm:pt modelId="{4A917F73-B2FA-4E9C-865A-2AAC3E1E411E}" type="pres">
      <dgm:prSet presAssocID="{41C00D24-1CC5-48D2-AE34-3F5A04F4C754}" presName="rootComposite1" presStyleCnt="0"/>
      <dgm:spPr/>
    </dgm:pt>
    <dgm:pt modelId="{3E4968D9-0292-4F47-A437-68051CAC8D76}" type="pres">
      <dgm:prSet presAssocID="{41C00D24-1CC5-48D2-AE34-3F5A04F4C754}" presName="rootText1" presStyleLbl="alignAcc1" presStyleIdx="0" presStyleCnt="0">
        <dgm:presLayoutVars>
          <dgm:chPref val="3"/>
        </dgm:presLayoutVars>
      </dgm:prSet>
      <dgm:spPr/>
    </dgm:pt>
    <dgm:pt modelId="{47C1CB82-D101-4F5E-B328-A207D5AAB55A}" type="pres">
      <dgm:prSet presAssocID="{41C00D24-1CC5-48D2-AE34-3F5A04F4C754}" presName="topArc1" presStyleLbl="parChTrans1D1" presStyleIdx="0" presStyleCnt="18"/>
      <dgm:spPr/>
    </dgm:pt>
    <dgm:pt modelId="{58682973-115A-4D4A-9F73-5EFBDF25F95F}" type="pres">
      <dgm:prSet presAssocID="{41C00D24-1CC5-48D2-AE34-3F5A04F4C754}" presName="bottomArc1" presStyleLbl="parChTrans1D1" presStyleIdx="1" presStyleCnt="18"/>
      <dgm:spPr/>
    </dgm:pt>
    <dgm:pt modelId="{323B6D84-2E37-469D-AA66-E1B83DAE2822}" type="pres">
      <dgm:prSet presAssocID="{41C00D24-1CC5-48D2-AE34-3F5A04F4C754}" presName="topConnNode1" presStyleLbl="node1" presStyleIdx="0" presStyleCnt="0"/>
      <dgm:spPr/>
    </dgm:pt>
    <dgm:pt modelId="{20396444-6BE2-4B3F-8333-F9963489783C}" type="pres">
      <dgm:prSet presAssocID="{41C00D24-1CC5-48D2-AE34-3F5A04F4C754}" presName="hierChild2" presStyleCnt="0"/>
      <dgm:spPr/>
    </dgm:pt>
    <dgm:pt modelId="{891132AA-593D-4205-9688-24ADC3F0A553}" type="pres">
      <dgm:prSet presAssocID="{11C7B8C7-BFC4-47A2-ACB2-6F447809DD1C}" presName="Name28" presStyleLbl="parChTrans1D2" presStyleIdx="0" presStyleCnt="5"/>
      <dgm:spPr/>
    </dgm:pt>
    <dgm:pt modelId="{22BE069A-DAFE-4023-B44C-6152D773CABF}" type="pres">
      <dgm:prSet presAssocID="{91D0C11D-C0A4-454F-A09F-FC98E7339CE2}" presName="hierRoot2" presStyleCnt="0">
        <dgm:presLayoutVars>
          <dgm:hierBranch val="init"/>
        </dgm:presLayoutVars>
      </dgm:prSet>
      <dgm:spPr/>
    </dgm:pt>
    <dgm:pt modelId="{FDD47D20-9C37-45BE-A91D-3EF4E11A5811}" type="pres">
      <dgm:prSet presAssocID="{91D0C11D-C0A4-454F-A09F-FC98E7339CE2}" presName="rootComposite2" presStyleCnt="0"/>
      <dgm:spPr/>
    </dgm:pt>
    <dgm:pt modelId="{D0D80BC2-0C53-44E4-9387-9925AE4AEFEB}" type="pres">
      <dgm:prSet presAssocID="{91D0C11D-C0A4-454F-A09F-FC98E7339CE2}" presName="rootText2" presStyleLbl="alignAcc1" presStyleIdx="0" presStyleCnt="0">
        <dgm:presLayoutVars>
          <dgm:chPref val="3"/>
        </dgm:presLayoutVars>
      </dgm:prSet>
      <dgm:spPr/>
    </dgm:pt>
    <dgm:pt modelId="{3FD1E266-B10D-4EE7-82D4-140704B3537C}" type="pres">
      <dgm:prSet presAssocID="{91D0C11D-C0A4-454F-A09F-FC98E7339CE2}" presName="topArc2" presStyleLbl="parChTrans1D1" presStyleIdx="2" presStyleCnt="18"/>
      <dgm:spPr/>
    </dgm:pt>
    <dgm:pt modelId="{63A5BC8A-ECF3-45A8-8516-BF12349EB63D}" type="pres">
      <dgm:prSet presAssocID="{91D0C11D-C0A4-454F-A09F-FC98E7339CE2}" presName="bottomArc2" presStyleLbl="parChTrans1D1" presStyleIdx="3" presStyleCnt="18"/>
      <dgm:spPr/>
    </dgm:pt>
    <dgm:pt modelId="{D93D4447-B394-4E62-B7BE-1BD87C513927}" type="pres">
      <dgm:prSet presAssocID="{91D0C11D-C0A4-454F-A09F-FC98E7339CE2}" presName="topConnNode2" presStyleLbl="node2" presStyleIdx="0" presStyleCnt="0"/>
      <dgm:spPr/>
    </dgm:pt>
    <dgm:pt modelId="{5645DECB-19D7-46F3-BDEF-F5E7A3BD72D8}" type="pres">
      <dgm:prSet presAssocID="{91D0C11D-C0A4-454F-A09F-FC98E7339CE2}" presName="hierChild4" presStyleCnt="0"/>
      <dgm:spPr/>
    </dgm:pt>
    <dgm:pt modelId="{55192035-BF0E-41EB-8D78-40AF1E78FA07}" type="pres">
      <dgm:prSet presAssocID="{4692CD2E-9EA2-4618-A98E-CCE5873FB00E}" presName="Name28" presStyleLbl="parChTrans1D3" presStyleIdx="0" presStyleCnt="3"/>
      <dgm:spPr/>
    </dgm:pt>
    <dgm:pt modelId="{1AB1D966-F8BF-40AD-A0DB-140BBF64E469}" type="pres">
      <dgm:prSet presAssocID="{8CA04588-D17C-4B2A-A04A-0C7A8951D171}" presName="hierRoot2" presStyleCnt="0">
        <dgm:presLayoutVars>
          <dgm:hierBranch val="init"/>
        </dgm:presLayoutVars>
      </dgm:prSet>
      <dgm:spPr/>
    </dgm:pt>
    <dgm:pt modelId="{1DA4735D-DE0D-4099-B5FE-84C127D94635}" type="pres">
      <dgm:prSet presAssocID="{8CA04588-D17C-4B2A-A04A-0C7A8951D171}" presName="rootComposite2" presStyleCnt="0"/>
      <dgm:spPr/>
    </dgm:pt>
    <dgm:pt modelId="{8C026847-87A2-4CB9-B6EB-3D3C790336B4}" type="pres">
      <dgm:prSet presAssocID="{8CA04588-D17C-4B2A-A04A-0C7A8951D171}" presName="rootText2" presStyleLbl="alignAcc1" presStyleIdx="0" presStyleCnt="0">
        <dgm:presLayoutVars>
          <dgm:chPref val="3"/>
        </dgm:presLayoutVars>
      </dgm:prSet>
      <dgm:spPr/>
    </dgm:pt>
    <dgm:pt modelId="{445A2BC0-BF66-49A2-81AE-7113079F44B2}" type="pres">
      <dgm:prSet presAssocID="{8CA04588-D17C-4B2A-A04A-0C7A8951D171}" presName="topArc2" presStyleLbl="parChTrans1D1" presStyleIdx="4" presStyleCnt="18"/>
      <dgm:spPr/>
    </dgm:pt>
    <dgm:pt modelId="{553C2B83-A938-46FF-A6CE-381D9CEA2046}" type="pres">
      <dgm:prSet presAssocID="{8CA04588-D17C-4B2A-A04A-0C7A8951D171}" presName="bottomArc2" presStyleLbl="parChTrans1D1" presStyleIdx="5" presStyleCnt="18"/>
      <dgm:spPr/>
    </dgm:pt>
    <dgm:pt modelId="{BD4E4099-8E77-4203-842C-73385F8AE787}" type="pres">
      <dgm:prSet presAssocID="{8CA04588-D17C-4B2A-A04A-0C7A8951D171}" presName="topConnNode2" presStyleLbl="node3" presStyleIdx="0" presStyleCnt="0"/>
      <dgm:spPr/>
    </dgm:pt>
    <dgm:pt modelId="{9423C43C-B07F-4FF4-B9F9-A110E8391B52}" type="pres">
      <dgm:prSet presAssocID="{8CA04588-D17C-4B2A-A04A-0C7A8951D171}" presName="hierChild4" presStyleCnt="0"/>
      <dgm:spPr/>
    </dgm:pt>
    <dgm:pt modelId="{02EAA905-6648-4835-9987-7CB6DB91867C}" type="pres">
      <dgm:prSet presAssocID="{8CA04588-D17C-4B2A-A04A-0C7A8951D171}" presName="hierChild5" presStyleCnt="0"/>
      <dgm:spPr/>
    </dgm:pt>
    <dgm:pt modelId="{7F5531BA-7BB3-4222-B9AD-44A4B3767FB4}" type="pres">
      <dgm:prSet presAssocID="{91D0C11D-C0A4-454F-A09F-FC98E7339CE2}" presName="hierChild5" presStyleCnt="0"/>
      <dgm:spPr/>
    </dgm:pt>
    <dgm:pt modelId="{58DDB3B7-7B72-4B20-A19D-243CEBAC9E0D}" type="pres">
      <dgm:prSet presAssocID="{0ADF07B3-1645-4838-B967-022BB7B1B85E}" presName="Name28" presStyleLbl="parChTrans1D2" presStyleIdx="1" presStyleCnt="5"/>
      <dgm:spPr/>
    </dgm:pt>
    <dgm:pt modelId="{0828C190-8359-4668-9E85-2C19D4A23352}" type="pres">
      <dgm:prSet presAssocID="{E139BF3F-7565-4D83-9F37-2BA31409A16E}" presName="hierRoot2" presStyleCnt="0">
        <dgm:presLayoutVars>
          <dgm:hierBranch val="init"/>
        </dgm:presLayoutVars>
      </dgm:prSet>
      <dgm:spPr/>
    </dgm:pt>
    <dgm:pt modelId="{7FA339F4-5272-4417-A791-5D44386713CB}" type="pres">
      <dgm:prSet presAssocID="{E139BF3F-7565-4D83-9F37-2BA31409A16E}" presName="rootComposite2" presStyleCnt="0"/>
      <dgm:spPr/>
    </dgm:pt>
    <dgm:pt modelId="{D6CD32B6-8035-4A88-AB74-EC347A7E258F}" type="pres">
      <dgm:prSet presAssocID="{E139BF3F-7565-4D83-9F37-2BA31409A16E}" presName="rootText2" presStyleLbl="alignAcc1" presStyleIdx="0" presStyleCnt="0">
        <dgm:presLayoutVars>
          <dgm:chPref val="3"/>
        </dgm:presLayoutVars>
      </dgm:prSet>
      <dgm:spPr/>
    </dgm:pt>
    <dgm:pt modelId="{92E23249-DBE7-4318-8907-F8AC6AB56E44}" type="pres">
      <dgm:prSet presAssocID="{E139BF3F-7565-4D83-9F37-2BA31409A16E}" presName="topArc2" presStyleLbl="parChTrans1D1" presStyleIdx="6" presStyleCnt="18"/>
      <dgm:spPr/>
    </dgm:pt>
    <dgm:pt modelId="{D70A31B0-9E1D-44EF-90E3-E65DA571075A}" type="pres">
      <dgm:prSet presAssocID="{E139BF3F-7565-4D83-9F37-2BA31409A16E}" presName="bottomArc2" presStyleLbl="parChTrans1D1" presStyleIdx="7" presStyleCnt="18"/>
      <dgm:spPr/>
    </dgm:pt>
    <dgm:pt modelId="{A4ACA7D9-8538-4FBC-A70F-8E46F68488D0}" type="pres">
      <dgm:prSet presAssocID="{E139BF3F-7565-4D83-9F37-2BA31409A16E}" presName="topConnNode2" presStyleLbl="node2" presStyleIdx="0" presStyleCnt="0"/>
      <dgm:spPr/>
    </dgm:pt>
    <dgm:pt modelId="{520E6BB3-952E-46CF-935B-40C4993533D3}" type="pres">
      <dgm:prSet presAssocID="{E139BF3F-7565-4D83-9F37-2BA31409A16E}" presName="hierChild4" presStyleCnt="0"/>
      <dgm:spPr/>
    </dgm:pt>
    <dgm:pt modelId="{5680C19B-7D7E-465F-92DA-71FEA7895DED}" type="pres">
      <dgm:prSet presAssocID="{565C015F-6365-4349-A997-EDE3C78A5C6F}" presName="Name28" presStyleLbl="parChTrans1D3" presStyleIdx="1" presStyleCnt="3"/>
      <dgm:spPr/>
    </dgm:pt>
    <dgm:pt modelId="{2F654C34-FB50-498C-8508-F74C27625015}" type="pres">
      <dgm:prSet presAssocID="{E207B67B-A25D-454F-8926-80EB3336CF53}" presName="hierRoot2" presStyleCnt="0">
        <dgm:presLayoutVars>
          <dgm:hierBranch val="init"/>
        </dgm:presLayoutVars>
      </dgm:prSet>
      <dgm:spPr/>
    </dgm:pt>
    <dgm:pt modelId="{5C80AE7A-1A61-4F4C-A73A-1489DCBDCB87}" type="pres">
      <dgm:prSet presAssocID="{E207B67B-A25D-454F-8926-80EB3336CF53}" presName="rootComposite2" presStyleCnt="0"/>
      <dgm:spPr/>
    </dgm:pt>
    <dgm:pt modelId="{F8A0DBA8-1611-499F-830E-3D3F4632AEB7}" type="pres">
      <dgm:prSet presAssocID="{E207B67B-A25D-454F-8926-80EB3336CF53}" presName="rootText2" presStyleLbl="alignAcc1" presStyleIdx="0" presStyleCnt="0">
        <dgm:presLayoutVars>
          <dgm:chPref val="3"/>
        </dgm:presLayoutVars>
      </dgm:prSet>
      <dgm:spPr/>
    </dgm:pt>
    <dgm:pt modelId="{0DFD3AA2-93E8-4F4B-AB13-1D62D64A33A1}" type="pres">
      <dgm:prSet presAssocID="{E207B67B-A25D-454F-8926-80EB3336CF53}" presName="topArc2" presStyleLbl="parChTrans1D1" presStyleIdx="8" presStyleCnt="18"/>
      <dgm:spPr/>
    </dgm:pt>
    <dgm:pt modelId="{D9794F17-6A01-486E-8AB5-FFF2BACD6CBA}" type="pres">
      <dgm:prSet presAssocID="{E207B67B-A25D-454F-8926-80EB3336CF53}" presName="bottomArc2" presStyleLbl="parChTrans1D1" presStyleIdx="9" presStyleCnt="18"/>
      <dgm:spPr/>
    </dgm:pt>
    <dgm:pt modelId="{ED9ECEFB-CF4B-45A9-A803-AC7CDF8A86AE}" type="pres">
      <dgm:prSet presAssocID="{E207B67B-A25D-454F-8926-80EB3336CF53}" presName="topConnNode2" presStyleLbl="node3" presStyleIdx="0" presStyleCnt="0"/>
      <dgm:spPr/>
    </dgm:pt>
    <dgm:pt modelId="{4F561879-6381-48B9-B2F7-F6199F450FE6}" type="pres">
      <dgm:prSet presAssocID="{E207B67B-A25D-454F-8926-80EB3336CF53}" presName="hierChild4" presStyleCnt="0"/>
      <dgm:spPr/>
    </dgm:pt>
    <dgm:pt modelId="{D6D8148E-6ADC-4D24-8D9C-01B1B5E2B65A}" type="pres">
      <dgm:prSet presAssocID="{E207B67B-A25D-454F-8926-80EB3336CF53}" presName="hierChild5" presStyleCnt="0"/>
      <dgm:spPr/>
    </dgm:pt>
    <dgm:pt modelId="{6B0D6165-6D16-45CE-8A4A-203B4D527B77}" type="pres">
      <dgm:prSet presAssocID="{E139BF3F-7565-4D83-9F37-2BA31409A16E}" presName="hierChild5" presStyleCnt="0"/>
      <dgm:spPr/>
    </dgm:pt>
    <dgm:pt modelId="{7B6216F6-F965-446E-8540-8E080821ACBA}" type="pres">
      <dgm:prSet presAssocID="{74F2FE43-9FB0-41D2-BCD0-8AD0C7F98D63}" presName="Name28" presStyleLbl="parChTrans1D2" presStyleIdx="2" presStyleCnt="5"/>
      <dgm:spPr/>
    </dgm:pt>
    <dgm:pt modelId="{39A52519-1183-4491-B000-95A0844FB207}" type="pres">
      <dgm:prSet presAssocID="{4DB6F9F5-A791-4665-8790-B012E0307AB0}" presName="hierRoot2" presStyleCnt="0">
        <dgm:presLayoutVars>
          <dgm:hierBranch val="init"/>
        </dgm:presLayoutVars>
      </dgm:prSet>
      <dgm:spPr/>
    </dgm:pt>
    <dgm:pt modelId="{A75AE9B6-9984-473E-881E-28E05293B017}" type="pres">
      <dgm:prSet presAssocID="{4DB6F9F5-A791-4665-8790-B012E0307AB0}" presName="rootComposite2" presStyleCnt="0"/>
      <dgm:spPr/>
    </dgm:pt>
    <dgm:pt modelId="{DE7EA324-01D8-411A-980D-939AEE09DA34}" type="pres">
      <dgm:prSet presAssocID="{4DB6F9F5-A791-4665-8790-B012E0307AB0}" presName="rootText2" presStyleLbl="alignAcc1" presStyleIdx="0" presStyleCnt="0">
        <dgm:presLayoutVars>
          <dgm:chPref val="3"/>
        </dgm:presLayoutVars>
      </dgm:prSet>
      <dgm:spPr/>
    </dgm:pt>
    <dgm:pt modelId="{1FA1711E-BAC8-4BB8-B0ED-36584B491BC8}" type="pres">
      <dgm:prSet presAssocID="{4DB6F9F5-A791-4665-8790-B012E0307AB0}" presName="topArc2" presStyleLbl="parChTrans1D1" presStyleIdx="10" presStyleCnt="18"/>
      <dgm:spPr/>
    </dgm:pt>
    <dgm:pt modelId="{8646FC1D-F16A-4D6C-96A3-0FDC22E9F870}" type="pres">
      <dgm:prSet presAssocID="{4DB6F9F5-A791-4665-8790-B012E0307AB0}" presName="bottomArc2" presStyleLbl="parChTrans1D1" presStyleIdx="11" presStyleCnt="18"/>
      <dgm:spPr/>
    </dgm:pt>
    <dgm:pt modelId="{F86DA350-F0D1-49C8-B75E-CF44179AA647}" type="pres">
      <dgm:prSet presAssocID="{4DB6F9F5-A791-4665-8790-B012E0307AB0}" presName="topConnNode2" presStyleLbl="node2" presStyleIdx="0" presStyleCnt="0"/>
      <dgm:spPr/>
    </dgm:pt>
    <dgm:pt modelId="{69A004F1-A26E-485F-9357-F24F8278D681}" type="pres">
      <dgm:prSet presAssocID="{4DB6F9F5-A791-4665-8790-B012E0307AB0}" presName="hierChild4" presStyleCnt="0"/>
      <dgm:spPr/>
    </dgm:pt>
    <dgm:pt modelId="{1ED9567C-3BCD-440A-BD38-F029904ECCF2}" type="pres">
      <dgm:prSet presAssocID="{C27ACCB6-6126-4D03-A257-B7FF57BFCD21}" presName="Name28" presStyleLbl="parChTrans1D3" presStyleIdx="2" presStyleCnt="3"/>
      <dgm:spPr/>
    </dgm:pt>
    <dgm:pt modelId="{9C012E14-5243-4E80-AAF8-7584BE19CAC3}" type="pres">
      <dgm:prSet presAssocID="{19398E69-BE87-455C-92EE-CC4DC842B912}" presName="hierRoot2" presStyleCnt="0">
        <dgm:presLayoutVars>
          <dgm:hierBranch val="init"/>
        </dgm:presLayoutVars>
      </dgm:prSet>
      <dgm:spPr/>
    </dgm:pt>
    <dgm:pt modelId="{E2C180EA-DA8D-493C-B7D4-BC9C5DFB4D0B}" type="pres">
      <dgm:prSet presAssocID="{19398E69-BE87-455C-92EE-CC4DC842B912}" presName="rootComposite2" presStyleCnt="0"/>
      <dgm:spPr/>
    </dgm:pt>
    <dgm:pt modelId="{F60C4370-CCA0-4737-8447-F7938FE54BC0}" type="pres">
      <dgm:prSet presAssocID="{19398E69-BE87-455C-92EE-CC4DC842B912}" presName="rootText2" presStyleLbl="alignAcc1" presStyleIdx="0" presStyleCnt="0">
        <dgm:presLayoutVars>
          <dgm:chPref val="3"/>
        </dgm:presLayoutVars>
      </dgm:prSet>
      <dgm:spPr/>
    </dgm:pt>
    <dgm:pt modelId="{25D91AA2-2565-40BC-9086-964AB63DB00C}" type="pres">
      <dgm:prSet presAssocID="{19398E69-BE87-455C-92EE-CC4DC842B912}" presName="topArc2" presStyleLbl="parChTrans1D1" presStyleIdx="12" presStyleCnt="18"/>
      <dgm:spPr/>
    </dgm:pt>
    <dgm:pt modelId="{549F5EA9-469C-4ED6-B447-B9C9C0BD0CF3}" type="pres">
      <dgm:prSet presAssocID="{19398E69-BE87-455C-92EE-CC4DC842B912}" presName="bottomArc2" presStyleLbl="parChTrans1D1" presStyleIdx="13" presStyleCnt="18"/>
      <dgm:spPr/>
    </dgm:pt>
    <dgm:pt modelId="{6D323A45-D84D-4604-8624-1353C38181B8}" type="pres">
      <dgm:prSet presAssocID="{19398E69-BE87-455C-92EE-CC4DC842B912}" presName="topConnNode2" presStyleLbl="node3" presStyleIdx="0" presStyleCnt="0"/>
      <dgm:spPr/>
    </dgm:pt>
    <dgm:pt modelId="{0B25A2D5-7BF0-47CA-8E0D-6931EB20F1E4}" type="pres">
      <dgm:prSet presAssocID="{19398E69-BE87-455C-92EE-CC4DC842B912}" presName="hierChild4" presStyleCnt="0"/>
      <dgm:spPr/>
    </dgm:pt>
    <dgm:pt modelId="{BA3D319F-8571-4483-BE00-BE484E15FEA5}" type="pres">
      <dgm:prSet presAssocID="{19398E69-BE87-455C-92EE-CC4DC842B912}" presName="hierChild5" presStyleCnt="0"/>
      <dgm:spPr/>
    </dgm:pt>
    <dgm:pt modelId="{20962C3E-10E7-49CD-AA4E-AAA689F65A77}" type="pres">
      <dgm:prSet presAssocID="{4DB6F9F5-A791-4665-8790-B012E0307AB0}" presName="hierChild5" presStyleCnt="0"/>
      <dgm:spPr/>
    </dgm:pt>
    <dgm:pt modelId="{F5F35455-C163-44D8-82E4-FB4274391706}" type="pres">
      <dgm:prSet presAssocID="{41C00D24-1CC5-48D2-AE34-3F5A04F4C754}" presName="hierChild3" presStyleCnt="0"/>
      <dgm:spPr/>
    </dgm:pt>
    <dgm:pt modelId="{53EFDA04-B826-4159-BB7D-AA4E5C43D998}" type="pres">
      <dgm:prSet presAssocID="{47C14B6A-CF57-4E96-BCD7-9D83CB07AD30}" presName="Name101" presStyleLbl="parChTrans1D2" presStyleIdx="3" presStyleCnt="5"/>
      <dgm:spPr/>
    </dgm:pt>
    <dgm:pt modelId="{F84EFF7C-2871-4E31-8B94-8664BD4AA429}" type="pres">
      <dgm:prSet presAssocID="{EBB3EFE5-E454-41BE-A99D-488473A63189}" presName="hierRoot3" presStyleCnt="0">
        <dgm:presLayoutVars>
          <dgm:hierBranch val="init"/>
        </dgm:presLayoutVars>
      </dgm:prSet>
      <dgm:spPr/>
    </dgm:pt>
    <dgm:pt modelId="{D801072F-FFA5-4DE9-87DF-27DDA9A7836E}" type="pres">
      <dgm:prSet presAssocID="{EBB3EFE5-E454-41BE-A99D-488473A63189}" presName="rootComposite3" presStyleCnt="0"/>
      <dgm:spPr/>
    </dgm:pt>
    <dgm:pt modelId="{35EC2110-8D85-48FB-8D00-BE561A5C2B95}" type="pres">
      <dgm:prSet presAssocID="{EBB3EFE5-E454-41BE-A99D-488473A63189}" presName="rootText3" presStyleLbl="alignAcc1" presStyleIdx="0" presStyleCnt="0">
        <dgm:presLayoutVars>
          <dgm:chPref val="3"/>
        </dgm:presLayoutVars>
      </dgm:prSet>
      <dgm:spPr/>
    </dgm:pt>
    <dgm:pt modelId="{5CFED32B-A8E4-432B-AC00-89718489668F}" type="pres">
      <dgm:prSet presAssocID="{EBB3EFE5-E454-41BE-A99D-488473A63189}" presName="topArc3" presStyleLbl="parChTrans1D1" presStyleIdx="14" presStyleCnt="18"/>
      <dgm:spPr/>
    </dgm:pt>
    <dgm:pt modelId="{FBF2C8A8-CE84-4742-92F1-FFA2FADBFE54}" type="pres">
      <dgm:prSet presAssocID="{EBB3EFE5-E454-41BE-A99D-488473A63189}" presName="bottomArc3" presStyleLbl="parChTrans1D1" presStyleIdx="15" presStyleCnt="18"/>
      <dgm:spPr/>
    </dgm:pt>
    <dgm:pt modelId="{C9CB5528-FAB3-4EE7-88E9-1BBB52D31203}" type="pres">
      <dgm:prSet presAssocID="{EBB3EFE5-E454-41BE-A99D-488473A63189}" presName="topConnNode3" presStyleLbl="asst1" presStyleIdx="0" presStyleCnt="0"/>
      <dgm:spPr/>
    </dgm:pt>
    <dgm:pt modelId="{224BA3CF-38C8-44CB-86CD-8EFB096427EA}" type="pres">
      <dgm:prSet presAssocID="{EBB3EFE5-E454-41BE-A99D-488473A63189}" presName="hierChild6" presStyleCnt="0"/>
      <dgm:spPr/>
    </dgm:pt>
    <dgm:pt modelId="{57F2F71E-7950-4CBD-96AD-6906A90FB7FB}" type="pres">
      <dgm:prSet presAssocID="{EBB3EFE5-E454-41BE-A99D-488473A63189}" presName="hierChild7" presStyleCnt="0"/>
      <dgm:spPr/>
    </dgm:pt>
    <dgm:pt modelId="{B17CC918-697F-49E5-983E-E992636BCAA7}" type="pres">
      <dgm:prSet presAssocID="{2592FB3D-3955-4DDC-941C-5EFB3ED99F2F}" presName="Name101" presStyleLbl="parChTrans1D2" presStyleIdx="4" presStyleCnt="5"/>
      <dgm:spPr/>
    </dgm:pt>
    <dgm:pt modelId="{76F3CA83-68F4-4C03-950D-E5DD0ACACFAD}" type="pres">
      <dgm:prSet presAssocID="{6E4C4F9F-D459-48A8-94FC-861E58964374}" presName="hierRoot3" presStyleCnt="0">
        <dgm:presLayoutVars>
          <dgm:hierBranch val="init"/>
        </dgm:presLayoutVars>
      </dgm:prSet>
      <dgm:spPr/>
    </dgm:pt>
    <dgm:pt modelId="{7E0FCCFB-38DD-4FED-9CE1-8CFBC7F30E37}" type="pres">
      <dgm:prSet presAssocID="{6E4C4F9F-D459-48A8-94FC-861E58964374}" presName="rootComposite3" presStyleCnt="0"/>
      <dgm:spPr/>
    </dgm:pt>
    <dgm:pt modelId="{B6497E51-4681-4E5D-B740-44FA4F71AC36}" type="pres">
      <dgm:prSet presAssocID="{6E4C4F9F-D459-48A8-94FC-861E58964374}" presName="rootText3" presStyleLbl="alignAcc1" presStyleIdx="0" presStyleCnt="0">
        <dgm:presLayoutVars>
          <dgm:chPref val="3"/>
        </dgm:presLayoutVars>
      </dgm:prSet>
      <dgm:spPr/>
    </dgm:pt>
    <dgm:pt modelId="{8BACB24A-3E83-4CBE-9FB3-C5BDBAF68316}" type="pres">
      <dgm:prSet presAssocID="{6E4C4F9F-D459-48A8-94FC-861E58964374}" presName="topArc3" presStyleLbl="parChTrans1D1" presStyleIdx="16" presStyleCnt="18"/>
      <dgm:spPr/>
    </dgm:pt>
    <dgm:pt modelId="{8BAA3CF8-1DEC-4C5D-9FA2-033D738D2FF6}" type="pres">
      <dgm:prSet presAssocID="{6E4C4F9F-D459-48A8-94FC-861E58964374}" presName="bottomArc3" presStyleLbl="parChTrans1D1" presStyleIdx="17" presStyleCnt="18"/>
      <dgm:spPr/>
    </dgm:pt>
    <dgm:pt modelId="{9B645AEC-55DB-4480-AE90-FF9E37715387}" type="pres">
      <dgm:prSet presAssocID="{6E4C4F9F-D459-48A8-94FC-861E58964374}" presName="topConnNode3" presStyleLbl="asst1" presStyleIdx="0" presStyleCnt="0"/>
      <dgm:spPr/>
    </dgm:pt>
    <dgm:pt modelId="{826D7272-BF24-44A8-9EBA-37BB4613EBA3}" type="pres">
      <dgm:prSet presAssocID="{6E4C4F9F-D459-48A8-94FC-861E58964374}" presName="hierChild6" presStyleCnt="0"/>
      <dgm:spPr/>
    </dgm:pt>
    <dgm:pt modelId="{F78DEB99-6BE3-409E-85FC-4FB10FFE3DCE}" type="pres">
      <dgm:prSet presAssocID="{6E4C4F9F-D459-48A8-94FC-861E58964374}" presName="hierChild7" presStyleCnt="0"/>
      <dgm:spPr/>
    </dgm:pt>
  </dgm:ptLst>
  <dgm:cxnLst>
    <dgm:cxn modelId="{10F4AB09-095D-4199-BAC2-2E6BA9645950}" srcId="{41C00D24-1CC5-48D2-AE34-3F5A04F4C754}" destId="{EBB3EFE5-E454-41BE-A99D-488473A63189}" srcOrd="0" destOrd="0" parTransId="{47C14B6A-CF57-4E96-BCD7-9D83CB07AD30}" sibTransId="{B2D66D8F-13FA-4070-8160-43ED61EDC9F5}"/>
    <dgm:cxn modelId="{9579D10D-A6E3-4860-B5C8-533BADE050A6}" type="presOf" srcId="{19398E69-BE87-455C-92EE-CC4DC842B912}" destId="{F60C4370-CCA0-4737-8447-F7938FE54BC0}" srcOrd="0" destOrd="0" presId="urn:microsoft.com/office/officeart/2008/layout/HalfCircleOrganizationChart"/>
    <dgm:cxn modelId="{84904F12-95C4-4AB4-8721-63F76B7C1AA2}" type="presOf" srcId="{4DB6F9F5-A791-4665-8790-B012E0307AB0}" destId="{F86DA350-F0D1-49C8-B75E-CF44179AA647}" srcOrd="1" destOrd="0" presId="urn:microsoft.com/office/officeart/2008/layout/HalfCircleOrganizationChart"/>
    <dgm:cxn modelId="{0FC58516-BB91-481C-A82F-568BA13F3BAD}" type="presOf" srcId="{565C015F-6365-4349-A997-EDE3C78A5C6F}" destId="{5680C19B-7D7E-465F-92DA-71FEA7895DED}" srcOrd="0" destOrd="0" presId="urn:microsoft.com/office/officeart/2008/layout/HalfCircleOrganizationChart"/>
    <dgm:cxn modelId="{E8124426-99E6-42FD-BB17-4F4F64270FA6}" type="presOf" srcId="{E139BF3F-7565-4D83-9F37-2BA31409A16E}" destId="{A4ACA7D9-8538-4FBC-A70F-8E46F68488D0}" srcOrd="1" destOrd="0" presId="urn:microsoft.com/office/officeart/2008/layout/HalfCircleOrganizationChart"/>
    <dgm:cxn modelId="{3B9ABD26-B859-43C3-BA55-322AAD2BFCB6}" srcId="{41C00D24-1CC5-48D2-AE34-3F5A04F4C754}" destId="{6E4C4F9F-D459-48A8-94FC-861E58964374}" srcOrd="4" destOrd="0" parTransId="{2592FB3D-3955-4DDC-941C-5EFB3ED99F2F}" sibTransId="{79705969-BD70-449D-BA88-335AE519DC9B}"/>
    <dgm:cxn modelId="{34982C2D-ABAA-4E6F-8BF8-B9100041F403}" type="presOf" srcId="{74F2FE43-9FB0-41D2-BCD0-8AD0C7F98D63}" destId="{7B6216F6-F965-446E-8540-8E080821ACBA}" srcOrd="0" destOrd="0" presId="urn:microsoft.com/office/officeart/2008/layout/HalfCircleOrganizationChart"/>
    <dgm:cxn modelId="{96E84A31-9A54-427B-89E4-A6B5860EB2CF}" type="presOf" srcId="{41C00D24-1CC5-48D2-AE34-3F5A04F4C754}" destId="{3E4968D9-0292-4F47-A437-68051CAC8D76}" srcOrd="0" destOrd="0" presId="urn:microsoft.com/office/officeart/2008/layout/HalfCircleOrganizationChart"/>
    <dgm:cxn modelId="{7A7F633F-2FE0-42FB-B3DF-743F03725A92}" srcId="{41C00D24-1CC5-48D2-AE34-3F5A04F4C754}" destId="{4DB6F9F5-A791-4665-8790-B012E0307AB0}" srcOrd="3" destOrd="0" parTransId="{74F2FE43-9FB0-41D2-BCD0-8AD0C7F98D63}" sibTransId="{2A0AF0E1-CC5F-43B3-9B0F-51401303C575}"/>
    <dgm:cxn modelId="{5634495E-8668-41A5-A268-3B542F2C74FB}" type="presOf" srcId="{E6E7B577-A5CC-4019-AAB7-FE57D6E5A8BA}" destId="{1452E007-316D-4ED9-ACF6-7E3FA8DF52EE}" srcOrd="0" destOrd="0" presId="urn:microsoft.com/office/officeart/2008/layout/HalfCircleOrganizationChart"/>
    <dgm:cxn modelId="{6256C667-00A4-4C0B-A13F-40AAF0DEA583}" type="presOf" srcId="{6E4C4F9F-D459-48A8-94FC-861E58964374}" destId="{B6497E51-4681-4E5D-B740-44FA4F71AC36}" srcOrd="0" destOrd="0" presId="urn:microsoft.com/office/officeart/2008/layout/HalfCircleOrganizationChart"/>
    <dgm:cxn modelId="{A5B4784C-0908-48A8-ABE8-E29BD2637E42}" type="presOf" srcId="{41C00D24-1CC5-48D2-AE34-3F5A04F4C754}" destId="{323B6D84-2E37-469D-AA66-E1B83DAE2822}" srcOrd="1" destOrd="0" presId="urn:microsoft.com/office/officeart/2008/layout/HalfCircleOrganizationChart"/>
    <dgm:cxn modelId="{2FA2AD4E-9059-4C2F-9091-A20611AE1328}" type="presOf" srcId="{EBB3EFE5-E454-41BE-A99D-488473A63189}" destId="{C9CB5528-FAB3-4EE7-88E9-1BBB52D31203}" srcOrd="1" destOrd="0" presId="urn:microsoft.com/office/officeart/2008/layout/HalfCircleOrganizationChart"/>
    <dgm:cxn modelId="{96F0DF71-68EB-48ED-9519-0AE33F0E973B}" type="presOf" srcId="{2592FB3D-3955-4DDC-941C-5EFB3ED99F2F}" destId="{B17CC918-697F-49E5-983E-E992636BCAA7}" srcOrd="0" destOrd="0" presId="urn:microsoft.com/office/officeart/2008/layout/HalfCircleOrganizationChart"/>
    <dgm:cxn modelId="{AD84E351-BC97-4999-B45C-450B818822BF}" type="presOf" srcId="{11C7B8C7-BFC4-47A2-ACB2-6F447809DD1C}" destId="{891132AA-593D-4205-9688-24ADC3F0A553}" srcOrd="0" destOrd="0" presId="urn:microsoft.com/office/officeart/2008/layout/HalfCircleOrganizationChart"/>
    <dgm:cxn modelId="{039C5673-B689-4BCA-B78D-19AF656816CE}" srcId="{41C00D24-1CC5-48D2-AE34-3F5A04F4C754}" destId="{91D0C11D-C0A4-454F-A09F-FC98E7339CE2}" srcOrd="1" destOrd="0" parTransId="{11C7B8C7-BFC4-47A2-ACB2-6F447809DD1C}" sibTransId="{4976563A-920D-4E9A-AFF8-5B1541B1F946}"/>
    <dgm:cxn modelId="{EBEC0155-B15A-4402-BDE6-3A057AC32ECB}" type="presOf" srcId="{0ADF07B3-1645-4838-B967-022BB7B1B85E}" destId="{58DDB3B7-7B72-4B20-A19D-243CEBAC9E0D}" srcOrd="0" destOrd="0" presId="urn:microsoft.com/office/officeart/2008/layout/HalfCircleOrganizationChart"/>
    <dgm:cxn modelId="{A1AA127D-46F8-46D1-906D-E45F6ED06C39}" type="presOf" srcId="{4DB6F9F5-A791-4665-8790-B012E0307AB0}" destId="{DE7EA324-01D8-411A-980D-939AEE09DA34}" srcOrd="0" destOrd="0" presId="urn:microsoft.com/office/officeart/2008/layout/HalfCircleOrganizationChart"/>
    <dgm:cxn modelId="{CAA70F7F-50E7-4942-875F-50F5021D81C3}" type="presOf" srcId="{E139BF3F-7565-4D83-9F37-2BA31409A16E}" destId="{D6CD32B6-8035-4A88-AB74-EC347A7E258F}" srcOrd="0" destOrd="0" presId="urn:microsoft.com/office/officeart/2008/layout/HalfCircleOrganizationChart"/>
    <dgm:cxn modelId="{C3E54A89-712E-40AB-8994-32327CA3E763}" type="presOf" srcId="{E207B67B-A25D-454F-8926-80EB3336CF53}" destId="{F8A0DBA8-1611-499F-830E-3D3F4632AEB7}" srcOrd="0" destOrd="0" presId="urn:microsoft.com/office/officeart/2008/layout/HalfCircleOrganizationChart"/>
    <dgm:cxn modelId="{C348D196-82C1-4A4C-99F4-49669A7343BF}" type="presOf" srcId="{91D0C11D-C0A4-454F-A09F-FC98E7339CE2}" destId="{D0D80BC2-0C53-44E4-9387-9925AE4AEFEB}" srcOrd="0" destOrd="0" presId="urn:microsoft.com/office/officeart/2008/layout/HalfCircleOrganizationChart"/>
    <dgm:cxn modelId="{2739DF98-02C3-4C5C-9002-E0CD73E11DAE}" srcId="{E6E7B577-A5CC-4019-AAB7-FE57D6E5A8BA}" destId="{41C00D24-1CC5-48D2-AE34-3F5A04F4C754}" srcOrd="0" destOrd="0" parTransId="{C666423D-F634-4157-A368-49A95E8414F2}" sibTransId="{9C713C5B-011A-4056-87CA-9A961077CF2B}"/>
    <dgm:cxn modelId="{00C262AF-1B0F-44C4-AB87-57C266EB3126}" srcId="{91D0C11D-C0A4-454F-A09F-FC98E7339CE2}" destId="{8CA04588-D17C-4B2A-A04A-0C7A8951D171}" srcOrd="0" destOrd="0" parTransId="{4692CD2E-9EA2-4618-A98E-CCE5873FB00E}" sibTransId="{E8350AA3-A2D9-443E-AD6A-4045ADB3F547}"/>
    <dgm:cxn modelId="{0F00C6B9-9F53-4C11-BB3C-AC586DC12373}" type="presOf" srcId="{4692CD2E-9EA2-4618-A98E-CCE5873FB00E}" destId="{55192035-BF0E-41EB-8D78-40AF1E78FA07}" srcOrd="0" destOrd="0" presId="urn:microsoft.com/office/officeart/2008/layout/HalfCircleOrganizationChart"/>
    <dgm:cxn modelId="{B9752DBA-B9FD-49F7-9D8A-8F5F563ABAEB}" type="presOf" srcId="{47C14B6A-CF57-4E96-BCD7-9D83CB07AD30}" destId="{53EFDA04-B826-4159-BB7D-AA4E5C43D998}" srcOrd="0" destOrd="0" presId="urn:microsoft.com/office/officeart/2008/layout/HalfCircleOrganizationChart"/>
    <dgm:cxn modelId="{FBEDCABF-6755-4150-962B-722E28115022}" srcId="{E139BF3F-7565-4D83-9F37-2BA31409A16E}" destId="{E207B67B-A25D-454F-8926-80EB3336CF53}" srcOrd="0" destOrd="0" parTransId="{565C015F-6365-4349-A997-EDE3C78A5C6F}" sibTransId="{10FDC83F-EE81-459A-8183-04899586DC3E}"/>
    <dgm:cxn modelId="{982803D5-B120-41D7-B795-204CA4E21D27}" type="presOf" srcId="{EBB3EFE5-E454-41BE-A99D-488473A63189}" destId="{35EC2110-8D85-48FB-8D00-BE561A5C2B95}" srcOrd="0" destOrd="0" presId="urn:microsoft.com/office/officeart/2008/layout/HalfCircleOrganizationChart"/>
    <dgm:cxn modelId="{9EA5ACE2-B855-4ABB-B788-397EBECFF975}" type="presOf" srcId="{8CA04588-D17C-4B2A-A04A-0C7A8951D171}" destId="{8C026847-87A2-4CB9-B6EB-3D3C790336B4}" srcOrd="0" destOrd="0" presId="urn:microsoft.com/office/officeart/2008/layout/HalfCircleOrganizationChart"/>
    <dgm:cxn modelId="{0513E0E2-1580-4636-8F43-D2CEDF15A09A}" type="presOf" srcId="{E207B67B-A25D-454F-8926-80EB3336CF53}" destId="{ED9ECEFB-CF4B-45A9-A803-AC7CDF8A86AE}" srcOrd="1" destOrd="0" presId="urn:microsoft.com/office/officeart/2008/layout/HalfCircleOrganizationChart"/>
    <dgm:cxn modelId="{D57679E3-E06D-4C25-8B9B-2C2965716299}" type="presOf" srcId="{19398E69-BE87-455C-92EE-CC4DC842B912}" destId="{6D323A45-D84D-4604-8624-1353C38181B8}" srcOrd="1" destOrd="0" presId="urn:microsoft.com/office/officeart/2008/layout/HalfCircleOrganizationChart"/>
    <dgm:cxn modelId="{9DD053E7-A424-4CE2-B29F-B0EF6474473A}" type="presOf" srcId="{6E4C4F9F-D459-48A8-94FC-861E58964374}" destId="{9B645AEC-55DB-4480-AE90-FF9E37715387}" srcOrd="1" destOrd="0" presId="urn:microsoft.com/office/officeart/2008/layout/HalfCircleOrganizationChart"/>
    <dgm:cxn modelId="{B33CFFEA-A96D-4459-938A-B93BDF9C552B}" srcId="{4DB6F9F5-A791-4665-8790-B012E0307AB0}" destId="{19398E69-BE87-455C-92EE-CC4DC842B912}" srcOrd="0" destOrd="0" parTransId="{C27ACCB6-6126-4D03-A257-B7FF57BFCD21}" sibTransId="{F3CD87A6-7E6D-45E2-A4E3-3D235EBEDE3F}"/>
    <dgm:cxn modelId="{0A1E3FEE-9D1B-4EF0-9FD6-895C2CAFB335}" type="presOf" srcId="{8CA04588-D17C-4B2A-A04A-0C7A8951D171}" destId="{BD4E4099-8E77-4203-842C-73385F8AE787}" srcOrd="1" destOrd="0" presId="urn:microsoft.com/office/officeart/2008/layout/HalfCircleOrganizationChart"/>
    <dgm:cxn modelId="{F847EEF1-94AC-416A-AF03-4F204AADA6C6}" type="presOf" srcId="{91D0C11D-C0A4-454F-A09F-FC98E7339CE2}" destId="{D93D4447-B394-4E62-B7BE-1BD87C513927}" srcOrd="1" destOrd="0" presId="urn:microsoft.com/office/officeart/2008/layout/HalfCircleOrganizationChart"/>
    <dgm:cxn modelId="{98F0F2F3-DCCB-4151-AA36-A80A0D9533ED}" type="presOf" srcId="{C27ACCB6-6126-4D03-A257-B7FF57BFCD21}" destId="{1ED9567C-3BCD-440A-BD38-F029904ECCF2}" srcOrd="0" destOrd="0" presId="urn:microsoft.com/office/officeart/2008/layout/HalfCircleOrganizationChart"/>
    <dgm:cxn modelId="{7FF22AFB-EF07-4F14-96E5-76A1BB213818}" srcId="{41C00D24-1CC5-48D2-AE34-3F5A04F4C754}" destId="{E139BF3F-7565-4D83-9F37-2BA31409A16E}" srcOrd="2" destOrd="0" parTransId="{0ADF07B3-1645-4838-B967-022BB7B1B85E}" sibTransId="{EF51725B-CECD-49C6-A9F3-62873F4C94C9}"/>
    <dgm:cxn modelId="{5F6FE539-B7DD-47CD-8113-40F7E6152696}" type="presParOf" srcId="{1452E007-316D-4ED9-ACF6-7E3FA8DF52EE}" destId="{8AD9A0A5-1F24-475B-BA22-E041086AFFD4}" srcOrd="0" destOrd="0" presId="urn:microsoft.com/office/officeart/2008/layout/HalfCircleOrganizationChart"/>
    <dgm:cxn modelId="{961772B0-66CC-4DAE-8B28-F13521A8E8E3}" type="presParOf" srcId="{8AD9A0A5-1F24-475B-BA22-E041086AFFD4}" destId="{4A917F73-B2FA-4E9C-865A-2AAC3E1E411E}" srcOrd="0" destOrd="0" presId="urn:microsoft.com/office/officeart/2008/layout/HalfCircleOrganizationChart"/>
    <dgm:cxn modelId="{DEFCF063-6FA3-4D9E-9AF5-8EDF1294CAF2}" type="presParOf" srcId="{4A917F73-B2FA-4E9C-865A-2AAC3E1E411E}" destId="{3E4968D9-0292-4F47-A437-68051CAC8D76}" srcOrd="0" destOrd="0" presId="urn:microsoft.com/office/officeart/2008/layout/HalfCircleOrganizationChart"/>
    <dgm:cxn modelId="{53D2CDD3-F1C8-452E-87D3-B47805137EF0}" type="presParOf" srcId="{4A917F73-B2FA-4E9C-865A-2AAC3E1E411E}" destId="{47C1CB82-D101-4F5E-B328-A207D5AAB55A}" srcOrd="1" destOrd="0" presId="urn:microsoft.com/office/officeart/2008/layout/HalfCircleOrganizationChart"/>
    <dgm:cxn modelId="{988F52D1-C23E-4400-9320-319209B4F39F}" type="presParOf" srcId="{4A917F73-B2FA-4E9C-865A-2AAC3E1E411E}" destId="{58682973-115A-4D4A-9F73-5EFBDF25F95F}" srcOrd="2" destOrd="0" presId="urn:microsoft.com/office/officeart/2008/layout/HalfCircleOrganizationChart"/>
    <dgm:cxn modelId="{0C77A5EE-D6EA-4EAE-A8BD-EB4A44963643}" type="presParOf" srcId="{4A917F73-B2FA-4E9C-865A-2AAC3E1E411E}" destId="{323B6D84-2E37-469D-AA66-E1B83DAE2822}" srcOrd="3" destOrd="0" presId="urn:microsoft.com/office/officeart/2008/layout/HalfCircleOrganizationChart"/>
    <dgm:cxn modelId="{82025960-9439-4277-96DB-6AFE9880DA2D}" type="presParOf" srcId="{8AD9A0A5-1F24-475B-BA22-E041086AFFD4}" destId="{20396444-6BE2-4B3F-8333-F9963489783C}" srcOrd="1" destOrd="0" presId="urn:microsoft.com/office/officeart/2008/layout/HalfCircleOrganizationChart"/>
    <dgm:cxn modelId="{FCAE6F18-67F2-47CA-AC1D-230F78419FC3}" type="presParOf" srcId="{20396444-6BE2-4B3F-8333-F9963489783C}" destId="{891132AA-593D-4205-9688-24ADC3F0A553}" srcOrd="0" destOrd="0" presId="urn:microsoft.com/office/officeart/2008/layout/HalfCircleOrganizationChart"/>
    <dgm:cxn modelId="{270CD5D3-4E28-40C3-8212-A76A5ED14753}" type="presParOf" srcId="{20396444-6BE2-4B3F-8333-F9963489783C}" destId="{22BE069A-DAFE-4023-B44C-6152D773CABF}" srcOrd="1" destOrd="0" presId="urn:microsoft.com/office/officeart/2008/layout/HalfCircleOrganizationChart"/>
    <dgm:cxn modelId="{B657FADB-248B-4962-A3E3-1391EEE8E976}" type="presParOf" srcId="{22BE069A-DAFE-4023-B44C-6152D773CABF}" destId="{FDD47D20-9C37-45BE-A91D-3EF4E11A5811}" srcOrd="0" destOrd="0" presId="urn:microsoft.com/office/officeart/2008/layout/HalfCircleOrganizationChart"/>
    <dgm:cxn modelId="{079F3AE0-5715-4E46-AB33-87512B1BBB69}" type="presParOf" srcId="{FDD47D20-9C37-45BE-A91D-3EF4E11A5811}" destId="{D0D80BC2-0C53-44E4-9387-9925AE4AEFEB}" srcOrd="0" destOrd="0" presId="urn:microsoft.com/office/officeart/2008/layout/HalfCircleOrganizationChart"/>
    <dgm:cxn modelId="{BE87795F-6C5D-4445-89FB-3A715C607924}" type="presParOf" srcId="{FDD47D20-9C37-45BE-A91D-3EF4E11A5811}" destId="{3FD1E266-B10D-4EE7-82D4-140704B3537C}" srcOrd="1" destOrd="0" presId="urn:microsoft.com/office/officeart/2008/layout/HalfCircleOrganizationChart"/>
    <dgm:cxn modelId="{4C32F6FA-5427-4976-A4B8-3CDABC00960D}" type="presParOf" srcId="{FDD47D20-9C37-45BE-A91D-3EF4E11A5811}" destId="{63A5BC8A-ECF3-45A8-8516-BF12349EB63D}" srcOrd="2" destOrd="0" presId="urn:microsoft.com/office/officeart/2008/layout/HalfCircleOrganizationChart"/>
    <dgm:cxn modelId="{DCA4C6B4-FD92-4912-B93D-B9F5A6F71229}" type="presParOf" srcId="{FDD47D20-9C37-45BE-A91D-3EF4E11A5811}" destId="{D93D4447-B394-4E62-B7BE-1BD87C513927}" srcOrd="3" destOrd="0" presId="urn:microsoft.com/office/officeart/2008/layout/HalfCircleOrganizationChart"/>
    <dgm:cxn modelId="{120B64F6-C043-437C-8AF0-9FD82437053C}" type="presParOf" srcId="{22BE069A-DAFE-4023-B44C-6152D773CABF}" destId="{5645DECB-19D7-46F3-BDEF-F5E7A3BD72D8}" srcOrd="1" destOrd="0" presId="urn:microsoft.com/office/officeart/2008/layout/HalfCircleOrganizationChart"/>
    <dgm:cxn modelId="{9C961BE3-5B9E-4054-BBC5-97D0C91BAAC6}" type="presParOf" srcId="{5645DECB-19D7-46F3-BDEF-F5E7A3BD72D8}" destId="{55192035-BF0E-41EB-8D78-40AF1E78FA07}" srcOrd="0" destOrd="0" presId="urn:microsoft.com/office/officeart/2008/layout/HalfCircleOrganizationChart"/>
    <dgm:cxn modelId="{4B1C7A09-C77B-4658-A240-1E9C3603AA5D}" type="presParOf" srcId="{5645DECB-19D7-46F3-BDEF-F5E7A3BD72D8}" destId="{1AB1D966-F8BF-40AD-A0DB-140BBF64E469}" srcOrd="1" destOrd="0" presId="urn:microsoft.com/office/officeart/2008/layout/HalfCircleOrganizationChart"/>
    <dgm:cxn modelId="{C42A6A26-1D78-4C85-BFC3-14BB77D4494C}" type="presParOf" srcId="{1AB1D966-F8BF-40AD-A0DB-140BBF64E469}" destId="{1DA4735D-DE0D-4099-B5FE-84C127D94635}" srcOrd="0" destOrd="0" presId="urn:microsoft.com/office/officeart/2008/layout/HalfCircleOrganizationChart"/>
    <dgm:cxn modelId="{AD9DD73B-6C5D-40EE-9F86-1E461B1CE722}" type="presParOf" srcId="{1DA4735D-DE0D-4099-B5FE-84C127D94635}" destId="{8C026847-87A2-4CB9-B6EB-3D3C790336B4}" srcOrd="0" destOrd="0" presId="urn:microsoft.com/office/officeart/2008/layout/HalfCircleOrganizationChart"/>
    <dgm:cxn modelId="{F97716FB-AA42-4472-8C72-DC4152294D34}" type="presParOf" srcId="{1DA4735D-DE0D-4099-B5FE-84C127D94635}" destId="{445A2BC0-BF66-49A2-81AE-7113079F44B2}" srcOrd="1" destOrd="0" presId="urn:microsoft.com/office/officeart/2008/layout/HalfCircleOrganizationChart"/>
    <dgm:cxn modelId="{C18330FC-A6BB-4A26-931E-0AB36A268B5C}" type="presParOf" srcId="{1DA4735D-DE0D-4099-B5FE-84C127D94635}" destId="{553C2B83-A938-46FF-A6CE-381D9CEA2046}" srcOrd="2" destOrd="0" presId="urn:microsoft.com/office/officeart/2008/layout/HalfCircleOrganizationChart"/>
    <dgm:cxn modelId="{F8CEACB0-34B6-40F0-86B0-A416444046AD}" type="presParOf" srcId="{1DA4735D-DE0D-4099-B5FE-84C127D94635}" destId="{BD4E4099-8E77-4203-842C-73385F8AE787}" srcOrd="3" destOrd="0" presId="urn:microsoft.com/office/officeart/2008/layout/HalfCircleOrganizationChart"/>
    <dgm:cxn modelId="{6F60E1AA-F6B5-46FD-BBF3-3CEBE69CCA10}" type="presParOf" srcId="{1AB1D966-F8BF-40AD-A0DB-140BBF64E469}" destId="{9423C43C-B07F-4FF4-B9F9-A110E8391B52}" srcOrd="1" destOrd="0" presId="urn:microsoft.com/office/officeart/2008/layout/HalfCircleOrganizationChart"/>
    <dgm:cxn modelId="{41DFA1A9-8FEB-45DB-B074-E4793984B5CA}" type="presParOf" srcId="{1AB1D966-F8BF-40AD-A0DB-140BBF64E469}" destId="{02EAA905-6648-4835-9987-7CB6DB91867C}" srcOrd="2" destOrd="0" presId="urn:microsoft.com/office/officeart/2008/layout/HalfCircleOrganizationChart"/>
    <dgm:cxn modelId="{7A8F677D-54B5-42C1-9096-765CAF343F9B}" type="presParOf" srcId="{22BE069A-DAFE-4023-B44C-6152D773CABF}" destId="{7F5531BA-7BB3-4222-B9AD-44A4B3767FB4}" srcOrd="2" destOrd="0" presId="urn:microsoft.com/office/officeart/2008/layout/HalfCircleOrganizationChart"/>
    <dgm:cxn modelId="{D4431B80-1ED5-4EE8-BFC9-2A6B9FD6781C}" type="presParOf" srcId="{20396444-6BE2-4B3F-8333-F9963489783C}" destId="{58DDB3B7-7B72-4B20-A19D-243CEBAC9E0D}" srcOrd="2" destOrd="0" presId="urn:microsoft.com/office/officeart/2008/layout/HalfCircleOrganizationChart"/>
    <dgm:cxn modelId="{7E52AD87-C248-4E3A-AC3D-942F4AF82714}" type="presParOf" srcId="{20396444-6BE2-4B3F-8333-F9963489783C}" destId="{0828C190-8359-4668-9E85-2C19D4A23352}" srcOrd="3" destOrd="0" presId="urn:microsoft.com/office/officeart/2008/layout/HalfCircleOrganizationChart"/>
    <dgm:cxn modelId="{9229A928-57B7-4246-BEC8-75D2D2533A96}" type="presParOf" srcId="{0828C190-8359-4668-9E85-2C19D4A23352}" destId="{7FA339F4-5272-4417-A791-5D44386713CB}" srcOrd="0" destOrd="0" presId="urn:microsoft.com/office/officeart/2008/layout/HalfCircleOrganizationChart"/>
    <dgm:cxn modelId="{7F0F482D-EB1C-494D-8727-C7DD0DADF9B7}" type="presParOf" srcId="{7FA339F4-5272-4417-A791-5D44386713CB}" destId="{D6CD32B6-8035-4A88-AB74-EC347A7E258F}" srcOrd="0" destOrd="0" presId="urn:microsoft.com/office/officeart/2008/layout/HalfCircleOrganizationChart"/>
    <dgm:cxn modelId="{14B86B7C-6107-493A-A971-661510124C5B}" type="presParOf" srcId="{7FA339F4-5272-4417-A791-5D44386713CB}" destId="{92E23249-DBE7-4318-8907-F8AC6AB56E44}" srcOrd="1" destOrd="0" presId="urn:microsoft.com/office/officeart/2008/layout/HalfCircleOrganizationChart"/>
    <dgm:cxn modelId="{E4BF1F04-F768-4E10-89E6-295117E45786}" type="presParOf" srcId="{7FA339F4-5272-4417-A791-5D44386713CB}" destId="{D70A31B0-9E1D-44EF-90E3-E65DA571075A}" srcOrd="2" destOrd="0" presId="urn:microsoft.com/office/officeart/2008/layout/HalfCircleOrganizationChart"/>
    <dgm:cxn modelId="{B67D0A60-5ED2-4082-BA1F-208C5E18952B}" type="presParOf" srcId="{7FA339F4-5272-4417-A791-5D44386713CB}" destId="{A4ACA7D9-8538-4FBC-A70F-8E46F68488D0}" srcOrd="3" destOrd="0" presId="urn:microsoft.com/office/officeart/2008/layout/HalfCircleOrganizationChart"/>
    <dgm:cxn modelId="{ABC95633-8DE0-4E80-A8CD-7E0ECA25F029}" type="presParOf" srcId="{0828C190-8359-4668-9E85-2C19D4A23352}" destId="{520E6BB3-952E-46CF-935B-40C4993533D3}" srcOrd="1" destOrd="0" presId="urn:microsoft.com/office/officeart/2008/layout/HalfCircleOrganizationChart"/>
    <dgm:cxn modelId="{48D4EA0F-875A-4CD7-BAC4-A3EBE598EDD6}" type="presParOf" srcId="{520E6BB3-952E-46CF-935B-40C4993533D3}" destId="{5680C19B-7D7E-465F-92DA-71FEA7895DED}" srcOrd="0" destOrd="0" presId="urn:microsoft.com/office/officeart/2008/layout/HalfCircleOrganizationChart"/>
    <dgm:cxn modelId="{69614613-F674-4E21-B3A3-60CCFAFC5B47}" type="presParOf" srcId="{520E6BB3-952E-46CF-935B-40C4993533D3}" destId="{2F654C34-FB50-498C-8508-F74C27625015}" srcOrd="1" destOrd="0" presId="urn:microsoft.com/office/officeart/2008/layout/HalfCircleOrganizationChart"/>
    <dgm:cxn modelId="{C6AA9684-5134-4F5D-87F0-91BD96FA0415}" type="presParOf" srcId="{2F654C34-FB50-498C-8508-F74C27625015}" destId="{5C80AE7A-1A61-4F4C-A73A-1489DCBDCB87}" srcOrd="0" destOrd="0" presId="urn:microsoft.com/office/officeart/2008/layout/HalfCircleOrganizationChart"/>
    <dgm:cxn modelId="{5FFAAA72-21EF-48AB-9B93-C7F563985DBD}" type="presParOf" srcId="{5C80AE7A-1A61-4F4C-A73A-1489DCBDCB87}" destId="{F8A0DBA8-1611-499F-830E-3D3F4632AEB7}" srcOrd="0" destOrd="0" presId="urn:microsoft.com/office/officeart/2008/layout/HalfCircleOrganizationChart"/>
    <dgm:cxn modelId="{87841BFF-499E-4B99-BDE8-76F02C6593A5}" type="presParOf" srcId="{5C80AE7A-1A61-4F4C-A73A-1489DCBDCB87}" destId="{0DFD3AA2-93E8-4F4B-AB13-1D62D64A33A1}" srcOrd="1" destOrd="0" presId="urn:microsoft.com/office/officeart/2008/layout/HalfCircleOrganizationChart"/>
    <dgm:cxn modelId="{AD81DD95-4217-4E17-B18A-3D48680EB379}" type="presParOf" srcId="{5C80AE7A-1A61-4F4C-A73A-1489DCBDCB87}" destId="{D9794F17-6A01-486E-8AB5-FFF2BACD6CBA}" srcOrd="2" destOrd="0" presId="urn:microsoft.com/office/officeart/2008/layout/HalfCircleOrganizationChart"/>
    <dgm:cxn modelId="{B4E1A89D-F408-4E8A-80B1-C95B00A1760B}" type="presParOf" srcId="{5C80AE7A-1A61-4F4C-A73A-1489DCBDCB87}" destId="{ED9ECEFB-CF4B-45A9-A803-AC7CDF8A86AE}" srcOrd="3" destOrd="0" presId="urn:microsoft.com/office/officeart/2008/layout/HalfCircleOrganizationChart"/>
    <dgm:cxn modelId="{20801CA8-F5BA-4CFE-B93E-DF6098C448A2}" type="presParOf" srcId="{2F654C34-FB50-498C-8508-F74C27625015}" destId="{4F561879-6381-48B9-B2F7-F6199F450FE6}" srcOrd="1" destOrd="0" presId="urn:microsoft.com/office/officeart/2008/layout/HalfCircleOrganizationChart"/>
    <dgm:cxn modelId="{7609442A-86C9-4950-B0F9-568C71C4CBD6}" type="presParOf" srcId="{2F654C34-FB50-498C-8508-F74C27625015}" destId="{D6D8148E-6ADC-4D24-8D9C-01B1B5E2B65A}" srcOrd="2" destOrd="0" presId="urn:microsoft.com/office/officeart/2008/layout/HalfCircleOrganizationChart"/>
    <dgm:cxn modelId="{7CBA6B93-140E-4942-A338-A36A39550240}" type="presParOf" srcId="{0828C190-8359-4668-9E85-2C19D4A23352}" destId="{6B0D6165-6D16-45CE-8A4A-203B4D527B77}" srcOrd="2" destOrd="0" presId="urn:microsoft.com/office/officeart/2008/layout/HalfCircleOrganizationChart"/>
    <dgm:cxn modelId="{54351E6C-F12E-4B12-8751-48D54646B598}" type="presParOf" srcId="{20396444-6BE2-4B3F-8333-F9963489783C}" destId="{7B6216F6-F965-446E-8540-8E080821ACBA}" srcOrd="4" destOrd="0" presId="urn:microsoft.com/office/officeart/2008/layout/HalfCircleOrganizationChart"/>
    <dgm:cxn modelId="{E3AD15CE-D57B-4A75-9CCF-33BA0D339433}" type="presParOf" srcId="{20396444-6BE2-4B3F-8333-F9963489783C}" destId="{39A52519-1183-4491-B000-95A0844FB207}" srcOrd="5" destOrd="0" presId="urn:microsoft.com/office/officeart/2008/layout/HalfCircleOrganizationChart"/>
    <dgm:cxn modelId="{7FBAC12A-17A8-46F0-B575-CE9EFA83A808}" type="presParOf" srcId="{39A52519-1183-4491-B000-95A0844FB207}" destId="{A75AE9B6-9984-473E-881E-28E05293B017}" srcOrd="0" destOrd="0" presId="urn:microsoft.com/office/officeart/2008/layout/HalfCircleOrganizationChart"/>
    <dgm:cxn modelId="{9D328C6B-1768-4DAE-A4DF-182D43260093}" type="presParOf" srcId="{A75AE9B6-9984-473E-881E-28E05293B017}" destId="{DE7EA324-01D8-411A-980D-939AEE09DA34}" srcOrd="0" destOrd="0" presId="urn:microsoft.com/office/officeart/2008/layout/HalfCircleOrganizationChart"/>
    <dgm:cxn modelId="{E4FCBB56-633A-4A56-B164-E91276709075}" type="presParOf" srcId="{A75AE9B6-9984-473E-881E-28E05293B017}" destId="{1FA1711E-BAC8-4BB8-B0ED-36584B491BC8}" srcOrd="1" destOrd="0" presId="urn:microsoft.com/office/officeart/2008/layout/HalfCircleOrganizationChart"/>
    <dgm:cxn modelId="{6AD13E57-5E2A-43E3-A2D8-CA5B8DFEF376}" type="presParOf" srcId="{A75AE9B6-9984-473E-881E-28E05293B017}" destId="{8646FC1D-F16A-4D6C-96A3-0FDC22E9F870}" srcOrd="2" destOrd="0" presId="urn:microsoft.com/office/officeart/2008/layout/HalfCircleOrganizationChart"/>
    <dgm:cxn modelId="{E3606880-6F78-4840-810D-208925C4C7B7}" type="presParOf" srcId="{A75AE9B6-9984-473E-881E-28E05293B017}" destId="{F86DA350-F0D1-49C8-B75E-CF44179AA647}" srcOrd="3" destOrd="0" presId="urn:microsoft.com/office/officeart/2008/layout/HalfCircleOrganizationChart"/>
    <dgm:cxn modelId="{9B2B6AD4-262D-441A-9161-9517B3544872}" type="presParOf" srcId="{39A52519-1183-4491-B000-95A0844FB207}" destId="{69A004F1-A26E-485F-9357-F24F8278D681}" srcOrd="1" destOrd="0" presId="urn:microsoft.com/office/officeart/2008/layout/HalfCircleOrganizationChart"/>
    <dgm:cxn modelId="{1B95E30F-F2F8-4CF6-9E06-D4011690DC52}" type="presParOf" srcId="{69A004F1-A26E-485F-9357-F24F8278D681}" destId="{1ED9567C-3BCD-440A-BD38-F029904ECCF2}" srcOrd="0" destOrd="0" presId="urn:microsoft.com/office/officeart/2008/layout/HalfCircleOrganizationChart"/>
    <dgm:cxn modelId="{A89D2EC3-AE3F-4CF7-BA36-17F4AE57D4F2}" type="presParOf" srcId="{69A004F1-A26E-485F-9357-F24F8278D681}" destId="{9C012E14-5243-4E80-AAF8-7584BE19CAC3}" srcOrd="1" destOrd="0" presId="urn:microsoft.com/office/officeart/2008/layout/HalfCircleOrganizationChart"/>
    <dgm:cxn modelId="{880478DE-EAEC-4640-A63A-B6E87EDD782A}" type="presParOf" srcId="{9C012E14-5243-4E80-AAF8-7584BE19CAC3}" destId="{E2C180EA-DA8D-493C-B7D4-BC9C5DFB4D0B}" srcOrd="0" destOrd="0" presId="urn:microsoft.com/office/officeart/2008/layout/HalfCircleOrganizationChart"/>
    <dgm:cxn modelId="{E637341D-E926-4EF3-A4AD-24E82C119F7A}" type="presParOf" srcId="{E2C180EA-DA8D-493C-B7D4-BC9C5DFB4D0B}" destId="{F60C4370-CCA0-4737-8447-F7938FE54BC0}" srcOrd="0" destOrd="0" presId="urn:microsoft.com/office/officeart/2008/layout/HalfCircleOrganizationChart"/>
    <dgm:cxn modelId="{192C445B-563E-4D29-9BE5-3272616159AC}" type="presParOf" srcId="{E2C180EA-DA8D-493C-B7D4-BC9C5DFB4D0B}" destId="{25D91AA2-2565-40BC-9086-964AB63DB00C}" srcOrd="1" destOrd="0" presId="urn:microsoft.com/office/officeart/2008/layout/HalfCircleOrganizationChart"/>
    <dgm:cxn modelId="{A8D07B6A-7C8E-4281-B487-F4C659F206F0}" type="presParOf" srcId="{E2C180EA-DA8D-493C-B7D4-BC9C5DFB4D0B}" destId="{549F5EA9-469C-4ED6-B447-B9C9C0BD0CF3}" srcOrd="2" destOrd="0" presId="urn:microsoft.com/office/officeart/2008/layout/HalfCircleOrganizationChart"/>
    <dgm:cxn modelId="{3387D81F-B2D0-46A3-91E2-5D31AF8398F1}" type="presParOf" srcId="{E2C180EA-DA8D-493C-B7D4-BC9C5DFB4D0B}" destId="{6D323A45-D84D-4604-8624-1353C38181B8}" srcOrd="3" destOrd="0" presId="urn:microsoft.com/office/officeart/2008/layout/HalfCircleOrganizationChart"/>
    <dgm:cxn modelId="{3DEAAEB6-A8F3-4EDE-99F4-1A9B061CD374}" type="presParOf" srcId="{9C012E14-5243-4E80-AAF8-7584BE19CAC3}" destId="{0B25A2D5-7BF0-47CA-8E0D-6931EB20F1E4}" srcOrd="1" destOrd="0" presId="urn:microsoft.com/office/officeart/2008/layout/HalfCircleOrganizationChart"/>
    <dgm:cxn modelId="{D20C4E59-2CDB-4039-8D7C-D5BF6E98109D}" type="presParOf" srcId="{9C012E14-5243-4E80-AAF8-7584BE19CAC3}" destId="{BA3D319F-8571-4483-BE00-BE484E15FEA5}" srcOrd="2" destOrd="0" presId="urn:microsoft.com/office/officeart/2008/layout/HalfCircleOrganizationChart"/>
    <dgm:cxn modelId="{1773D04F-DBC6-4A1F-A0FF-B7F4F07AA203}" type="presParOf" srcId="{39A52519-1183-4491-B000-95A0844FB207}" destId="{20962C3E-10E7-49CD-AA4E-AAA689F65A77}" srcOrd="2" destOrd="0" presId="urn:microsoft.com/office/officeart/2008/layout/HalfCircleOrganizationChart"/>
    <dgm:cxn modelId="{FBFF028F-2ECA-4941-AFB6-19F67DD581A3}" type="presParOf" srcId="{8AD9A0A5-1F24-475B-BA22-E041086AFFD4}" destId="{F5F35455-C163-44D8-82E4-FB4274391706}" srcOrd="2" destOrd="0" presId="urn:microsoft.com/office/officeart/2008/layout/HalfCircleOrganizationChart"/>
    <dgm:cxn modelId="{C7E74C7B-3D61-4E55-8CAA-4509FA7E7ECA}" type="presParOf" srcId="{F5F35455-C163-44D8-82E4-FB4274391706}" destId="{53EFDA04-B826-4159-BB7D-AA4E5C43D998}" srcOrd="0" destOrd="0" presId="urn:microsoft.com/office/officeart/2008/layout/HalfCircleOrganizationChart"/>
    <dgm:cxn modelId="{5657BC60-7124-40DD-85A4-C304946CDD4D}" type="presParOf" srcId="{F5F35455-C163-44D8-82E4-FB4274391706}" destId="{F84EFF7C-2871-4E31-8B94-8664BD4AA429}" srcOrd="1" destOrd="0" presId="urn:microsoft.com/office/officeart/2008/layout/HalfCircleOrganizationChart"/>
    <dgm:cxn modelId="{04CE8B4C-10F8-4FDC-BCB6-0C642FA76B95}" type="presParOf" srcId="{F84EFF7C-2871-4E31-8B94-8664BD4AA429}" destId="{D801072F-FFA5-4DE9-87DF-27DDA9A7836E}" srcOrd="0" destOrd="0" presId="urn:microsoft.com/office/officeart/2008/layout/HalfCircleOrganizationChart"/>
    <dgm:cxn modelId="{19B271F0-DF48-4606-BA91-25DC41B5AAA3}" type="presParOf" srcId="{D801072F-FFA5-4DE9-87DF-27DDA9A7836E}" destId="{35EC2110-8D85-48FB-8D00-BE561A5C2B95}" srcOrd="0" destOrd="0" presId="urn:microsoft.com/office/officeart/2008/layout/HalfCircleOrganizationChart"/>
    <dgm:cxn modelId="{1505792E-4956-460B-B197-36A62E6A51B0}" type="presParOf" srcId="{D801072F-FFA5-4DE9-87DF-27DDA9A7836E}" destId="{5CFED32B-A8E4-432B-AC00-89718489668F}" srcOrd="1" destOrd="0" presId="urn:microsoft.com/office/officeart/2008/layout/HalfCircleOrganizationChart"/>
    <dgm:cxn modelId="{9057A3F2-2A65-4547-9C33-FDDE9EF0B4AD}" type="presParOf" srcId="{D801072F-FFA5-4DE9-87DF-27DDA9A7836E}" destId="{FBF2C8A8-CE84-4742-92F1-FFA2FADBFE54}" srcOrd="2" destOrd="0" presId="urn:microsoft.com/office/officeart/2008/layout/HalfCircleOrganizationChart"/>
    <dgm:cxn modelId="{E10B8DCD-8E81-422E-8D8A-E2427E22EBB0}" type="presParOf" srcId="{D801072F-FFA5-4DE9-87DF-27DDA9A7836E}" destId="{C9CB5528-FAB3-4EE7-88E9-1BBB52D31203}" srcOrd="3" destOrd="0" presId="urn:microsoft.com/office/officeart/2008/layout/HalfCircleOrganizationChart"/>
    <dgm:cxn modelId="{F2B1A6F6-F882-43C1-97C7-759982EEBF9D}" type="presParOf" srcId="{F84EFF7C-2871-4E31-8B94-8664BD4AA429}" destId="{224BA3CF-38C8-44CB-86CD-8EFB096427EA}" srcOrd="1" destOrd="0" presId="urn:microsoft.com/office/officeart/2008/layout/HalfCircleOrganizationChart"/>
    <dgm:cxn modelId="{16EBA5D8-EC87-436D-9D6F-3820044772BF}" type="presParOf" srcId="{F84EFF7C-2871-4E31-8B94-8664BD4AA429}" destId="{57F2F71E-7950-4CBD-96AD-6906A90FB7FB}" srcOrd="2" destOrd="0" presId="urn:microsoft.com/office/officeart/2008/layout/HalfCircleOrganizationChart"/>
    <dgm:cxn modelId="{B5972258-9E20-42E1-A1A2-F0F0DF719B54}" type="presParOf" srcId="{F5F35455-C163-44D8-82E4-FB4274391706}" destId="{B17CC918-697F-49E5-983E-E992636BCAA7}" srcOrd="2" destOrd="0" presId="urn:microsoft.com/office/officeart/2008/layout/HalfCircleOrganizationChart"/>
    <dgm:cxn modelId="{60DDDD53-1C6C-4598-B333-F5099E4BE49D}" type="presParOf" srcId="{F5F35455-C163-44D8-82E4-FB4274391706}" destId="{76F3CA83-68F4-4C03-950D-E5DD0ACACFAD}" srcOrd="3" destOrd="0" presId="urn:microsoft.com/office/officeart/2008/layout/HalfCircleOrganizationChart"/>
    <dgm:cxn modelId="{5CC596A8-6E48-439A-8170-B73AD1037CED}" type="presParOf" srcId="{76F3CA83-68F4-4C03-950D-E5DD0ACACFAD}" destId="{7E0FCCFB-38DD-4FED-9CE1-8CFBC7F30E37}" srcOrd="0" destOrd="0" presId="urn:microsoft.com/office/officeart/2008/layout/HalfCircleOrganizationChart"/>
    <dgm:cxn modelId="{92E1910D-AB59-44D1-BE1C-AEEC21EECE2D}" type="presParOf" srcId="{7E0FCCFB-38DD-4FED-9CE1-8CFBC7F30E37}" destId="{B6497E51-4681-4E5D-B740-44FA4F71AC36}" srcOrd="0" destOrd="0" presId="urn:microsoft.com/office/officeart/2008/layout/HalfCircleOrganizationChart"/>
    <dgm:cxn modelId="{1D5A5380-BC06-4E21-8173-19B9A3060731}" type="presParOf" srcId="{7E0FCCFB-38DD-4FED-9CE1-8CFBC7F30E37}" destId="{8BACB24A-3E83-4CBE-9FB3-C5BDBAF68316}" srcOrd="1" destOrd="0" presId="urn:microsoft.com/office/officeart/2008/layout/HalfCircleOrganizationChart"/>
    <dgm:cxn modelId="{9670D607-A5B8-4511-A488-3D771E9C9C49}" type="presParOf" srcId="{7E0FCCFB-38DD-4FED-9CE1-8CFBC7F30E37}" destId="{8BAA3CF8-1DEC-4C5D-9FA2-033D738D2FF6}" srcOrd="2" destOrd="0" presId="urn:microsoft.com/office/officeart/2008/layout/HalfCircleOrganizationChart"/>
    <dgm:cxn modelId="{80993C6E-C370-44EC-869C-AD0C22F46299}" type="presParOf" srcId="{7E0FCCFB-38DD-4FED-9CE1-8CFBC7F30E37}" destId="{9B645AEC-55DB-4480-AE90-FF9E37715387}" srcOrd="3" destOrd="0" presId="urn:microsoft.com/office/officeart/2008/layout/HalfCircleOrganizationChart"/>
    <dgm:cxn modelId="{187B2A1F-DAAA-452D-833E-2B5F5B957475}" type="presParOf" srcId="{76F3CA83-68F4-4C03-950D-E5DD0ACACFAD}" destId="{826D7272-BF24-44A8-9EBA-37BB4613EBA3}" srcOrd="1" destOrd="0" presId="urn:microsoft.com/office/officeart/2008/layout/HalfCircleOrganizationChart"/>
    <dgm:cxn modelId="{A051D799-96B7-4C8B-B054-780CB94DC1AE}" type="presParOf" srcId="{76F3CA83-68F4-4C03-950D-E5DD0ACACFAD}" destId="{F78DEB99-6BE3-409E-85FC-4FB10FFE3DC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CC918-697F-49E5-983E-E992636BCAA7}">
      <dsp:nvSpPr>
        <dsp:cNvPr id="0" name=""/>
        <dsp:cNvSpPr/>
      </dsp:nvSpPr>
      <dsp:spPr>
        <a:xfrm>
          <a:off x="5210521" y="997419"/>
          <a:ext cx="826443" cy="59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429"/>
              </a:lnTo>
              <a:lnTo>
                <a:pt x="826443" y="5974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FDA04-B826-4159-BB7D-AA4E5C43D998}">
      <dsp:nvSpPr>
        <dsp:cNvPr id="0" name=""/>
        <dsp:cNvSpPr/>
      </dsp:nvSpPr>
      <dsp:spPr>
        <a:xfrm>
          <a:off x="4384077" y="997419"/>
          <a:ext cx="826443" cy="597429"/>
        </a:xfrm>
        <a:custGeom>
          <a:avLst/>
          <a:gdLst/>
          <a:ahLst/>
          <a:cxnLst/>
          <a:rect l="0" t="0" r="0" b="0"/>
          <a:pathLst>
            <a:path>
              <a:moveTo>
                <a:pt x="826443" y="0"/>
              </a:moveTo>
              <a:lnTo>
                <a:pt x="826443" y="597429"/>
              </a:lnTo>
              <a:lnTo>
                <a:pt x="0" y="5974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9567C-3BCD-440A-BD38-F029904ECCF2}">
      <dsp:nvSpPr>
        <dsp:cNvPr id="0" name=""/>
        <dsp:cNvSpPr/>
      </dsp:nvSpPr>
      <dsp:spPr>
        <a:xfrm>
          <a:off x="7620151" y="3825249"/>
          <a:ext cx="916057" cy="59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429"/>
              </a:lnTo>
              <a:lnTo>
                <a:pt x="916057" y="5974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216F6-F965-446E-8540-8E080821ACBA}">
      <dsp:nvSpPr>
        <dsp:cNvPr id="0" name=""/>
        <dsp:cNvSpPr/>
      </dsp:nvSpPr>
      <dsp:spPr>
        <a:xfrm>
          <a:off x="5210521" y="997419"/>
          <a:ext cx="2409630" cy="1832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015"/>
              </a:lnTo>
              <a:lnTo>
                <a:pt x="2409630" y="1623015"/>
              </a:lnTo>
              <a:lnTo>
                <a:pt x="2409630" y="18321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0C19B-7D7E-465F-92DA-71FEA7895DED}">
      <dsp:nvSpPr>
        <dsp:cNvPr id="0" name=""/>
        <dsp:cNvSpPr/>
      </dsp:nvSpPr>
      <dsp:spPr>
        <a:xfrm>
          <a:off x="5210521" y="3825249"/>
          <a:ext cx="916057" cy="59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429"/>
              </a:lnTo>
              <a:lnTo>
                <a:pt x="916057" y="5974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DB3B7-7B72-4B20-A19D-243CEBAC9E0D}">
      <dsp:nvSpPr>
        <dsp:cNvPr id="0" name=""/>
        <dsp:cNvSpPr/>
      </dsp:nvSpPr>
      <dsp:spPr>
        <a:xfrm>
          <a:off x="5164801" y="997419"/>
          <a:ext cx="91440" cy="18321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321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92035-BF0E-41EB-8D78-40AF1E78FA07}">
      <dsp:nvSpPr>
        <dsp:cNvPr id="0" name=""/>
        <dsp:cNvSpPr/>
      </dsp:nvSpPr>
      <dsp:spPr>
        <a:xfrm>
          <a:off x="2800890" y="3825249"/>
          <a:ext cx="916057" cy="59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429"/>
              </a:lnTo>
              <a:lnTo>
                <a:pt x="916057" y="5974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132AA-593D-4205-9688-24ADC3F0A553}">
      <dsp:nvSpPr>
        <dsp:cNvPr id="0" name=""/>
        <dsp:cNvSpPr/>
      </dsp:nvSpPr>
      <dsp:spPr>
        <a:xfrm>
          <a:off x="2800890" y="997419"/>
          <a:ext cx="2409630" cy="1832115"/>
        </a:xfrm>
        <a:custGeom>
          <a:avLst/>
          <a:gdLst/>
          <a:ahLst/>
          <a:cxnLst/>
          <a:rect l="0" t="0" r="0" b="0"/>
          <a:pathLst>
            <a:path>
              <a:moveTo>
                <a:pt x="2409630" y="0"/>
              </a:moveTo>
              <a:lnTo>
                <a:pt x="2409630" y="1623015"/>
              </a:lnTo>
              <a:lnTo>
                <a:pt x="0" y="1623015"/>
              </a:lnTo>
              <a:lnTo>
                <a:pt x="0" y="18321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1CB82-D101-4F5E-B328-A207D5AAB55A}">
      <dsp:nvSpPr>
        <dsp:cNvPr id="0" name=""/>
        <dsp:cNvSpPr/>
      </dsp:nvSpPr>
      <dsp:spPr>
        <a:xfrm>
          <a:off x="4712663" y="1704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82973-115A-4D4A-9F73-5EFBDF25F95F}">
      <dsp:nvSpPr>
        <dsp:cNvPr id="0" name=""/>
        <dsp:cNvSpPr/>
      </dsp:nvSpPr>
      <dsp:spPr>
        <a:xfrm>
          <a:off x="4712663" y="1704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968D9-0292-4F47-A437-68051CAC8D76}">
      <dsp:nvSpPr>
        <dsp:cNvPr id="0" name=""/>
        <dsp:cNvSpPr/>
      </dsp:nvSpPr>
      <dsp:spPr>
        <a:xfrm>
          <a:off x="4214806" y="180932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Pengerusi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Datin Junaidah</a:t>
          </a:r>
        </a:p>
      </dsp:txBody>
      <dsp:txXfrm>
        <a:off x="4214806" y="180932"/>
        <a:ext cx="1991430" cy="637257"/>
      </dsp:txXfrm>
    </dsp:sp>
    <dsp:sp modelId="{3FD1E266-B10D-4EE7-82D4-140704B3537C}">
      <dsp:nvSpPr>
        <dsp:cNvPr id="0" name=""/>
        <dsp:cNvSpPr/>
      </dsp:nvSpPr>
      <dsp:spPr>
        <a:xfrm>
          <a:off x="2303033" y="2829534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5BC8A-ECF3-45A8-8516-BF12349EB63D}">
      <dsp:nvSpPr>
        <dsp:cNvPr id="0" name=""/>
        <dsp:cNvSpPr/>
      </dsp:nvSpPr>
      <dsp:spPr>
        <a:xfrm>
          <a:off x="2303033" y="2829534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80BC2-0C53-44E4-9387-9925AE4AEFEB}">
      <dsp:nvSpPr>
        <dsp:cNvPr id="0" name=""/>
        <dsp:cNvSpPr/>
      </dsp:nvSpPr>
      <dsp:spPr>
        <a:xfrm>
          <a:off x="1805175" y="3008763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Ketua Kewangan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MD Ezam</a:t>
          </a:r>
        </a:p>
      </dsp:txBody>
      <dsp:txXfrm>
        <a:off x="1805175" y="3008763"/>
        <a:ext cx="1991430" cy="637257"/>
      </dsp:txXfrm>
    </dsp:sp>
    <dsp:sp modelId="{445A2BC0-BF66-49A2-81AE-7113079F44B2}">
      <dsp:nvSpPr>
        <dsp:cNvPr id="0" name=""/>
        <dsp:cNvSpPr/>
      </dsp:nvSpPr>
      <dsp:spPr>
        <a:xfrm>
          <a:off x="3597462" y="4243449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C2B83-A938-46FF-A6CE-381D9CEA2046}">
      <dsp:nvSpPr>
        <dsp:cNvPr id="0" name=""/>
        <dsp:cNvSpPr/>
      </dsp:nvSpPr>
      <dsp:spPr>
        <a:xfrm>
          <a:off x="3597462" y="4243449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26847-87A2-4CB9-B6EB-3D3C790336B4}">
      <dsp:nvSpPr>
        <dsp:cNvPr id="0" name=""/>
        <dsp:cNvSpPr/>
      </dsp:nvSpPr>
      <dsp:spPr>
        <a:xfrm>
          <a:off x="3099605" y="4422678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AJK Kewangan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2 Orang</a:t>
          </a:r>
        </a:p>
      </dsp:txBody>
      <dsp:txXfrm>
        <a:off x="3099605" y="4422678"/>
        <a:ext cx="1991430" cy="637257"/>
      </dsp:txXfrm>
    </dsp:sp>
    <dsp:sp modelId="{92E23249-DBE7-4318-8907-F8AC6AB56E44}">
      <dsp:nvSpPr>
        <dsp:cNvPr id="0" name=""/>
        <dsp:cNvSpPr/>
      </dsp:nvSpPr>
      <dsp:spPr>
        <a:xfrm>
          <a:off x="4712663" y="2829534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0A31B0-9E1D-44EF-90E3-E65DA571075A}">
      <dsp:nvSpPr>
        <dsp:cNvPr id="0" name=""/>
        <dsp:cNvSpPr/>
      </dsp:nvSpPr>
      <dsp:spPr>
        <a:xfrm>
          <a:off x="4712663" y="2829534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CD32B6-8035-4A88-AB74-EC347A7E258F}">
      <dsp:nvSpPr>
        <dsp:cNvPr id="0" name=""/>
        <dsp:cNvSpPr/>
      </dsp:nvSpPr>
      <dsp:spPr>
        <a:xfrm>
          <a:off x="4214806" y="3008763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Ketua Pembangunan Perdagangan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Mohd </a:t>
          </a:r>
          <a:r>
            <a:rPr lang="ms-MY" sz="1400" b="1" kern="1200" dirty="0" err="1">
              <a:solidFill>
                <a:srgbClr val="0070C0"/>
              </a:solidFill>
            </a:rPr>
            <a:t>Husri</a:t>
          </a:r>
          <a:r>
            <a:rPr lang="ms-MY" sz="1400" b="1" kern="1200" dirty="0">
              <a:solidFill>
                <a:srgbClr val="0070C0"/>
              </a:solidFill>
            </a:rPr>
            <a:t> </a:t>
          </a:r>
          <a:r>
            <a:rPr lang="ms-MY" sz="1400" b="1" kern="1200" dirty="0" err="1">
              <a:solidFill>
                <a:srgbClr val="0070C0"/>
              </a:solidFill>
            </a:rPr>
            <a:t>Hussain</a:t>
          </a:r>
          <a:endParaRPr lang="ms-MY" sz="1400" b="1" kern="1200" dirty="0">
            <a:solidFill>
              <a:srgbClr val="0070C0"/>
            </a:solidFill>
          </a:endParaRPr>
        </a:p>
      </dsp:txBody>
      <dsp:txXfrm>
        <a:off x="4214806" y="3008763"/>
        <a:ext cx="1991430" cy="637257"/>
      </dsp:txXfrm>
    </dsp:sp>
    <dsp:sp modelId="{0DFD3AA2-93E8-4F4B-AB13-1D62D64A33A1}">
      <dsp:nvSpPr>
        <dsp:cNvPr id="0" name=""/>
        <dsp:cNvSpPr/>
      </dsp:nvSpPr>
      <dsp:spPr>
        <a:xfrm>
          <a:off x="6007093" y="4243449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794F17-6A01-486E-8AB5-FFF2BACD6CBA}">
      <dsp:nvSpPr>
        <dsp:cNvPr id="0" name=""/>
        <dsp:cNvSpPr/>
      </dsp:nvSpPr>
      <dsp:spPr>
        <a:xfrm>
          <a:off x="6007093" y="4243449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0DBA8-1611-499F-830E-3D3F4632AEB7}">
      <dsp:nvSpPr>
        <dsp:cNvPr id="0" name=""/>
        <dsp:cNvSpPr/>
      </dsp:nvSpPr>
      <dsp:spPr>
        <a:xfrm>
          <a:off x="5509235" y="4422678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AJK </a:t>
          </a:r>
          <a:r>
            <a:rPr lang="ms-MY" sz="1400" b="1" kern="1200" dirty="0" err="1"/>
            <a:t>Pembagunan</a:t>
          </a:r>
          <a:br>
            <a:rPr lang="ms-MY" sz="1400" b="1" kern="1200" dirty="0"/>
          </a:br>
          <a:r>
            <a:rPr lang="ms-MY" sz="1400" b="1" kern="1200" dirty="0"/>
            <a:t>Perdagangan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2 Orang</a:t>
          </a:r>
        </a:p>
      </dsp:txBody>
      <dsp:txXfrm>
        <a:off x="5509235" y="4422678"/>
        <a:ext cx="1991430" cy="637257"/>
      </dsp:txXfrm>
    </dsp:sp>
    <dsp:sp modelId="{1FA1711E-BAC8-4BB8-B0ED-36584B491BC8}">
      <dsp:nvSpPr>
        <dsp:cNvPr id="0" name=""/>
        <dsp:cNvSpPr/>
      </dsp:nvSpPr>
      <dsp:spPr>
        <a:xfrm>
          <a:off x="7122294" y="2829534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6FC1D-F16A-4D6C-96A3-0FDC22E9F870}">
      <dsp:nvSpPr>
        <dsp:cNvPr id="0" name=""/>
        <dsp:cNvSpPr/>
      </dsp:nvSpPr>
      <dsp:spPr>
        <a:xfrm>
          <a:off x="7122294" y="2829534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EA324-01D8-411A-980D-939AEE09DA34}">
      <dsp:nvSpPr>
        <dsp:cNvPr id="0" name=""/>
        <dsp:cNvSpPr/>
      </dsp:nvSpPr>
      <dsp:spPr>
        <a:xfrm>
          <a:off x="6624436" y="3008763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Ketua Operasi &amp; Projek</a:t>
          </a:r>
          <a:br>
            <a:rPr lang="ms-MY" sz="1400" b="1" kern="1200" dirty="0"/>
          </a:br>
          <a:r>
            <a:rPr lang="ms-MY" sz="1400" b="1" kern="1200" dirty="0" err="1">
              <a:solidFill>
                <a:srgbClr val="0070C0"/>
              </a:solidFill>
            </a:rPr>
            <a:t>Remy</a:t>
          </a:r>
          <a:r>
            <a:rPr lang="ms-MY" sz="1400" b="1" kern="1200" dirty="0">
              <a:solidFill>
                <a:srgbClr val="0070C0"/>
              </a:solidFill>
            </a:rPr>
            <a:t> Abu Bakar</a:t>
          </a:r>
        </a:p>
      </dsp:txBody>
      <dsp:txXfrm>
        <a:off x="6624436" y="3008763"/>
        <a:ext cx="1991430" cy="637257"/>
      </dsp:txXfrm>
    </dsp:sp>
    <dsp:sp modelId="{25D91AA2-2565-40BC-9086-964AB63DB00C}">
      <dsp:nvSpPr>
        <dsp:cNvPr id="0" name=""/>
        <dsp:cNvSpPr/>
      </dsp:nvSpPr>
      <dsp:spPr>
        <a:xfrm>
          <a:off x="8416723" y="4243449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F5EA9-469C-4ED6-B447-B9C9C0BD0CF3}">
      <dsp:nvSpPr>
        <dsp:cNvPr id="0" name=""/>
        <dsp:cNvSpPr/>
      </dsp:nvSpPr>
      <dsp:spPr>
        <a:xfrm>
          <a:off x="8416723" y="4243449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C4370-CCA0-4737-8447-F7938FE54BC0}">
      <dsp:nvSpPr>
        <dsp:cNvPr id="0" name=""/>
        <dsp:cNvSpPr/>
      </dsp:nvSpPr>
      <dsp:spPr>
        <a:xfrm>
          <a:off x="7918866" y="4422678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/>
            <a:t>AJK</a:t>
          </a:r>
          <a:br>
            <a:rPr lang="ms-MY" sz="1400" b="1" kern="1200" dirty="0"/>
          </a:br>
          <a:r>
            <a:rPr lang="ms-MY" sz="1400" b="1" kern="1200" dirty="0"/>
            <a:t>Operasi &amp; Projek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2 Orang</a:t>
          </a:r>
        </a:p>
      </dsp:txBody>
      <dsp:txXfrm>
        <a:off x="7918866" y="4422678"/>
        <a:ext cx="1991430" cy="637257"/>
      </dsp:txXfrm>
    </dsp:sp>
    <dsp:sp modelId="{5CFED32B-A8E4-432B-AC00-89718489668F}">
      <dsp:nvSpPr>
        <dsp:cNvPr id="0" name=""/>
        <dsp:cNvSpPr/>
      </dsp:nvSpPr>
      <dsp:spPr>
        <a:xfrm>
          <a:off x="3507848" y="1415619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2C8A8-CE84-4742-92F1-FFA2FADBFE54}">
      <dsp:nvSpPr>
        <dsp:cNvPr id="0" name=""/>
        <dsp:cNvSpPr/>
      </dsp:nvSpPr>
      <dsp:spPr>
        <a:xfrm>
          <a:off x="3507848" y="1415619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EC2110-8D85-48FB-8D00-BE561A5C2B95}">
      <dsp:nvSpPr>
        <dsp:cNvPr id="0" name=""/>
        <dsp:cNvSpPr/>
      </dsp:nvSpPr>
      <dsp:spPr>
        <a:xfrm>
          <a:off x="3009991" y="1594848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 err="1"/>
            <a:t>Treasurer</a:t>
          </a:r>
          <a:r>
            <a:rPr lang="ms-MY" sz="1400" b="1" kern="1200" dirty="0"/>
            <a:t> </a:t>
          </a:r>
          <a:r>
            <a:rPr lang="ms-MY" sz="1400" b="1" kern="1200" dirty="0" err="1"/>
            <a:t>General</a:t>
          </a:r>
          <a:br>
            <a:rPr lang="ms-MY" sz="1400" b="1" kern="1200" dirty="0"/>
          </a:br>
          <a:r>
            <a:rPr lang="ms-MY" sz="1400" b="1" kern="1200" dirty="0">
              <a:solidFill>
                <a:srgbClr val="0070C0"/>
              </a:solidFill>
            </a:rPr>
            <a:t>MD Shahzar Idris</a:t>
          </a:r>
        </a:p>
      </dsp:txBody>
      <dsp:txXfrm>
        <a:off x="3009991" y="1594848"/>
        <a:ext cx="1991430" cy="637257"/>
      </dsp:txXfrm>
    </dsp:sp>
    <dsp:sp modelId="{8BACB24A-3E83-4CBE-9FB3-C5BDBAF68316}">
      <dsp:nvSpPr>
        <dsp:cNvPr id="0" name=""/>
        <dsp:cNvSpPr/>
      </dsp:nvSpPr>
      <dsp:spPr>
        <a:xfrm>
          <a:off x="5917478" y="1415619"/>
          <a:ext cx="995715" cy="995715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A3CF8-1DEC-4C5D-9FA2-033D738D2FF6}">
      <dsp:nvSpPr>
        <dsp:cNvPr id="0" name=""/>
        <dsp:cNvSpPr/>
      </dsp:nvSpPr>
      <dsp:spPr>
        <a:xfrm>
          <a:off x="5917478" y="1415619"/>
          <a:ext cx="995715" cy="995715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97E51-4681-4E5D-B740-44FA4F71AC36}">
      <dsp:nvSpPr>
        <dsp:cNvPr id="0" name=""/>
        <dsp:cNvSpPr/>
      </dsp:nvSpPr>
      <dsp:spPr>
        <a:xfrm>
          <a:off x="5419621" y="1594848"/>
          <a:ext cx="1991430" cy="637257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400" b="1" kern="1200" dirty="0" err="1"/>
            <a:t>Secretary</a:t>
          </a:r>
          <a:r>
            <a:rPr lang="ms-MY" sz="1400" b="1" kern="1200" dirty="0"/>
            <a:t> </a:t>
          </a:r>
          <a:r>
            <a:rPr lang="ms-MY" sz="1400" b="1" kern="1200" dirty="0" err="1"/>
            <a:t>General</a:t>
          </a:r>
          <a:br>
            <a:rPr lang="ms-MY" sz="1400" b="1" kern="1200" dirty="0"/>
          </a:br>
          <a:r>
            <a:rPr lang="ms-MY" sz="1400" b="1" kern="1200" dirty="0" err="1">
              <a:solidFill>
                <a:srgbClr val="0070C0"/>
              </a:solidFill>
            </a:rPr>
            <a:t>Romli</a:t>
          </a:r>
          <a:r>
            <a:rPr lang="ms-MY" sz="1400" b="1" kern="1200" dirty="0">
              <a:solidFill>
                <a:srgbClr val="0070C0"/>
              </a:solidFill>
            </a:rPr>
            <a:t> Mohd</a:t>
          </a:r>
        </a:p>
      </dsp:txBody>
      <dsp:txXfrm>
        <a:off x="5419621" y="1594848"/>
        <a:ext cx="1991430" cy="637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2C610-1889-47BF-BF33-B65D1A481B97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6F5F9-B00B-4EFE-B290-F70837867C1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4901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6F5F9-B00B-4EFE-B290-F70837867C13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6087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2CFCC-F333-EB67-1A9B-EC28DB3FC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95917-24C1-865B-E21E-DFD64EDE5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DB3D0-0661-E099-5110-B3DD6E564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35F4B-B903-09E4-1345-8E30DBCB0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601F4-8CA5-4256-A3AA-5A3F45BBB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6761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5C0FC-6A71-C608-4FF7-2BA7A18B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20A03-3850-4E9E-9009-A87AB6ED0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C0781-D92F-8183-0FD0-E336DE566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52EC5-4055-0F8F-D4AF-DAE130920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08CD2-1AD8-88AC-1EFF-A0F9FF14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5174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60CE9-51B1-9E9A-2334-88C501BB7C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A1421-ECC3-1701-215D-42368294A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626CE-5321-4C3E-AE17-38C43F732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98999-3ED3-C4D2-201F-1D7566CF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2845-0CFE-55A4-BA4A-19349A57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1298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B6C6F-63A6-CC0E-BF17-EDA297EF4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B051E-F24A-BF21-6373-26231E765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DAE4E-B275-D0E0-B9EC-8F87287E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F18C2-8627-16FC-43D9-BFA16D1E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B3BC6-B799-635B-E7E4-C30D6338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0455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F4B3D-E14F-AA28-F83E-9B5FC83E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0D18B-0F3F-6133-1E61-692298D7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C1115-A940-03D6-4B18-7982D017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E342-B86B-3279-390F-BFBED32C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B18BA-AAC8-5508-DE32-992D924B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5497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3BA7E-B4B6-1F95-9FF0-7ADE24FB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5673-DE2E-7252-975E-61601EBE7A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322C4-08AB-3482-AC0D-891D058B3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BAF2B-FD32-3FB7-BDC4-6E6346C5A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BFF63-3731-6823-7FB8-E90687E60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A0404-6C0A-162C-AC66-4682903B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1055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2B640-C50D-912F-E931-345B2E490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DD337-8163-E97E-A094-368369631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6EDF0-CE35-0331-AE6D-8D8A745DC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31E6BF-EB12-1B7C-DAB5-F2C4004B9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CD9262-F439-24DC-7CB7-943868C14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1A4497-F46D-AE6B-8EDD-5CD7D6AE7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7A8E6A-8ACC-0462-49A5-FF2DCCFEE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90948-917D-7298-7959-4F812EE1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376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1B3DE-97CA-D269-EF34-61D840C4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BE1A2-2011-5DAE-BE3E-66E5771F7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43C0BB-1E83-A264-8558-3C6CFE97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F67AAF-7800-EB5A-B213-F46FFB6E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6429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CABBDB-447C-05E5-DBE5-C0B28D36E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2074F2-EBC3-08BB-DFD1-E2CC2929B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40FE3E-40AD-5987-7F0B-2E3AB046F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6607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37CE3-5AE3-216E-A65A-C87DDB931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95EE-7A84-C724-F2BF-14445BE57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54C24-BDEA-05C7-1137-0D668981A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D5B2C-28CE-9601-59EA-0B2CD352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23C4B-3248-57D7-97F8-AB4C0A8F7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70D8A-BE42-D7AC-CC10-8E322D83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6288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46C9C-8E40-CFE3-6C9A-6A0C93CE8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209053-153A-7ABA-3F2A-A56A03EE8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8D1D8-6ACC-314B-7E99-2414D41FB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88453-1E56-9982-96EF-0DF0AECA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05BB1-B4E4-3B89-2B5D-82747AD4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8AD9E-91C6-72D9-2CEB-36D7BAFAE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684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CD6F25-CB92-BF3F-D5FC-2AC7C7FFB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D00A0-8785-180F-6C2C-93673EFEF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6A519-80D6-F9EE-3550-E3F9C9AD9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1FBF80-259A-4FB4-B2CD-8FBF5751DF12}" type="datetimeFigureOut">
              <a:rPr lang="ms-MY" smtClean="0"/>
              <a:t>7/08/2025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25C3C-1A49-F2A6-9AB5-1A534BB13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75DCD-5AFF-CF7B-481C-2EE8F7A58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E52AF-32DF-4FB8-8518-EBE3D32E5744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712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6B936DA-2C3A-CA7C-ABDF-86459E1BE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005BAE-0A31-DE44-020A-CD525F3121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2183225" cy="1464733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170BE5A-114E-1EA7-5652-90E5FA9774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84333"/>
              </p:ext>
            </p:extLst>
          </p:nvPr>
        </p:nvGraphicFramePr>
        <p:xfrm>
          <a:off x="273327" y="1549397"/>
          <a:ext cx="11715472" cy="5240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28910B29-38C7-76B4-A2B6-A25D4CDAC2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8800" y="406400"/>
            <a:ext cx="2926934" cy="92940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AA890B-FE15-33E3-D507-994CF2ECD97E}"/>
              </a:ext>
            </a:extLst>
          </p:cNvPr>
          <p:cNvSpPr txBox="1"/>
          <p:nvPr/>
        </p:nvSpPr>
        <p:spPr>
          <a:xfrm>
            <a:off x="3009987" y="698993"/>
            <a:ext cx="9043547" cy="430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ms-MY" sz="2200" b="1" dirty="0">
                <a:latin typeface="Arial Black" panose="020B0A04020102020204" pitchFamily="34" charset="0"/>
              </a:rPr>
              <a:t>IKATAN PENGUSAHA MINYAK DAN GAS BUMI MALAYSIA</a:t>
            </a:r>
          </a:p>
        </p:txBody>
      </p:sp>
    </p:spTree>
    <p:extLst>
      <p:ext uri="{BB962C8B-B14F-4D97-AF65-F5344CB8AC3E}">
        <p14:creationId xmlns:p14="http://schemas.microsoft.com/office/powerpoint/2010/main" val="3623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63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C.UJA.HOT MD Shahzar Idris</dc:creator>
  <cp:lastModifiedBy>C.UJA.HOT MD Shahzar Idris</cp:lastModifiedBy>
  <cp:revision>1</cp:revision>
  <dcterms:created xsi:type="dcterms:W3CDTF">2025-08-07T04:59:12Z</dcterms:created>
  <dcterms:modified xsi:type="dcterms:W3CDTF">2025-08-07T11:49:31Z</dcterms:modified>
</cp:coreProperties>
</file>